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04a1pgphLRLLv7KBwkilg==" hashData="kycIpJZayoLy6Fu+8rMUfUqn5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16147"/>
    <a:srgbClr val="BEA088"/>
    <a:srgbClr val="634B37"/>
    <a:srgbClr val="D9C7B9"/>
    <a:srgbClr val="CEB8A6"/>
    <a:srgbClr val="D7D2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8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D0F1E0-79BE-4B30-B5B8-77ABADBE2580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C01AE7-FD3E-4898-A80D-B92450796D0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B4C62-6B82-4C08-8149-00B22C6DFC75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A3AA3-BFDE-4A22-B151-FC00C518D93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85254-3A1E-499F-8366-5D8373B4DEC5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FDE6D-B616-410E-8B12-D31D6E5DCD4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3848B-4E8D-4221-853A-5A587AF72B5C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1DEBF-B43F-4E75-BE2C-513B2159A48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A5682-3673-4870-B2D7-9E68406AFD6B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8AFC0-90F8-447C-9830-1B897A213A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B88FE-39A6-4404-9C7F-1AB19387F844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C5E93-FDBA-444D-9C6E-CFB85ED682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A54E2-2B00-4970-9F38-6A0334199796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88A84-D2D6-4EA0-A479-64D8F539C7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89191-F834-4EB6-823D-CBF481973587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9469-25DD-46DF-A1FD-D340FB4D02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56FE2-C723-4F7C-9747-303DFF3360E1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67179-4A3B-4C4F-BE5E-E4D790CC8B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23005-E68D-4D10-8F13-23426BAFB7AF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2200E-ECBD-440E-B69E-242FACF27B0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4891-B80C-4F2C-BDC5-E46066E8ACAD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A8A1-87E1-4088-A1A6-50FF8B8F3F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D9DFC-9CD3-48EE-8B38-B39E48226B8D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2B946-A464-4E61-B25A-8B180B5757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4A4A09-AB97-4618-9E37-398BE69AAD70}" type="datetimeFigureOut">
              <a:rPr lang="es-ES"/>
              <a:pPr>
                <a:defRPr/>
              </a:pPr>
              <a:t>28/07/2015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98852E-519E-453B-BA51-E281081338B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u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Mar_Seddet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827088" y="6165850"/>
            <a:ext cx="504825" cy="25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050" dirty="0">
                <a:solidFill>
                  <a:srgbClr val="BEA088"/>
                </a:solidFill>
                <a:latin typeface="Monotype Corsiva" pitchFamily="66" charset="0"/>
              </a:rPr>
              <a:t>Gabry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084168" y="2996952"/>
            <a:ext cx="2505814" cy="10156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6000" dirty="0">
                <a:ln>
                  <a:solidFill>
                    <a:srgbClr val="81614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Sed de ti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228184" y="4365104"/>
            <a:ext cx="2396810" cy="5232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81614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Hilarión Cabrisas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2420888"/>
            <a:ext cx="9144000" cy="4437112"/>
          </a:xfrm>
          <a:prstGeom prst="rect">
            <a:avLst/>
          </a:prstGeom>
          <a:solidFill>
            <a:srgbClr val="BEA08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Pentágono"/>
          <p:cNvSpPr/>
          <p:nvPr/>
        </p:nvSpPr>
        <p:spPr>
          <a:xfrm rot="5400000">
            <a:off x="2101416" y="-2101416"/>
            <a:ext cx="4941168" cy="9144000"/>
          </a:xfrm>
          <a:prstGeom prst="homePlate">
            <a:avLst/>
          </a:prstGeom>
          <a:solidFill>
            <a:srgbClr val="D9C7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067944" y="1268760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ln>
                  <a:solidFill>
                    <a:srgbClr val="81614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627784" y="2060848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ln>
                  <a:solidFill>
                    <a:srgbClr val="81614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059832" y="5373216"/>
            <a:ext cx="344196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81614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Presentación sin fines de lucro</a:t>
            </a:r>
          </a:p>
        </p:txBody>
      </p:sp>
      <p:pic>
        <p:nvPicPr>
          <p:cNvPr id="15" name="14 Imagen" descr="BdBmerk.png"/>
          <p:cNvPicPr>
            <a:picLocks noChangeAspect="1"/>
          </p:cNvPicPr>
          <p:nvPr/>
        </p:nvPicPr>
        <p:blipFill>
          <a:blip r:embed="rId4" cstate="print"/>
          <a:srcRect b="14455"/>
          <a:stretch>
            <a:fillRect/>
          </a:stretch>
        </p:blipFill>
        <p:spPr bwMode="auto">
          <a:xfrm>
            <a:off x="3203575" y="3068638"/>
            <a:ext cx="24987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3860">
    <p:cut/>
    <p:sndAc>
      <p:stSnd>
        <p:snd r:embed="rId2" name="204angelesydemonios,JoshuaBellHansZi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Mar_Seddeti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17 Imagen" descr="woman -Gabry 08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620713"/>
            <a:ext cx="37084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27088" y="6165850"/>
            <a:ext cx="504825" cy="25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050" dirty="0">
                <a:solidFill>
                  <a:srgbClr val="BEA088"/>
                </a:solidFill>
                <a:latin typeface="Monotype Corsiva" pitchFamily="66" charset="0"/>
              </a:rPr>
              <a:t>Gabry 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6300788" y="981075"/>
            <a:ext cx="25003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¡Qué sed tengo de ti!  Eres la fuente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que corre cristalina ante mis ojos,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y son inútiles mis brazos flojos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para hacer que se tuerza la corriente</a:t>
            </a:r>
            <a:r>
              <a:rPr lang="es-ES" sz="1400">
                <a:solidFill>
                  <a:srgbClr val="634B37"/>
                </a:solidFill>
              </a:rPr>
              <a:t>.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6443663" y="2060575"/>
            <a:ext cx="23526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Inútilmente domo mis antojos,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y trato de olvidarte inútilmente: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sueña mi mente con tu tersa frente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y con el vino de tus labios rojos.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5580063" y="3213100"/>
            <a:ext cx="35639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¿Qué daño habré hecho yo, que en mi camino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todo me llega tarde? Si es mi sino</a:t>
            </a:r>
          </a:p>
          <a:p>
            <a:pPr algn="ctr"/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cargar el fardo de mi vida trunca,</a:t>
            </a:r>
          </a:p>
          <a:p>
            <a:endParaRPr lang="es-ES">
              <a:solidFill>
                <a:srgbClr val="634B37"/>
              </a:solidFill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227763" y="4076700"/>
            <a:ext cx="25844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¡que no te vuelva a ver! Yo te lo pido</a:t>
            </a:r>
          </a:p>
          <a:p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por Dios... ¡Cuánto mejor hubiera sido</a:t>
            </a:r>
          </a:p>
          <a:p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que no te hubiera conocido nunca!</a:t>
            </a:r>
          </a:p>
          <a:p>
            <a:endParaRPr lang="es-ES">
              <a:solidFill>
                <a:srgbClr val="634B37"/>
              </a:solidFill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6948488" y="4941888"/>
            <a:ext cx="1293812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634B37"/>
                </a:solidFill>
                <a:latin typeface="Monotype Corsiva" pitchFamily="66" charset="0"/>
              </a:rPr>
              <a:t>Hilarión Cabrisas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020272" y="2780928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ln>
                  <a:solidFill>
                    <a:srgbClr val="634B3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2" name="11 CuadroTexto">
            <a:hlinkClick r:id="rId4"/>
          </p:cNvPr>
          <p:cNvSpPr txBox="1"/>
          <p:nvPr/>
        </p:nvSpPr>
        <p:spPr>
          <a:xfrm>
            <a:off x="7092280" y="6237312"/>
            <a:ext cx="1441420" cy="30777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dirty="0">
                <a:ln>
                  <a:solidFill>
                    <a:srgbClr val="634B37"/>
                  </a:solidFill>
                </a:ln>
                <a:solidFill>
                  <a:srgbClr val="BEA088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4108" name="12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395288" y="6308725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mtClean="0">
                <a:solidFill>
                  <a:srgbClr val="816147"/>
                </a:solidFill>
                <a:latin typeface="Monotype Corsiva" pitchFamily="66" charset="0"/>
              </a:rPr>
              <a:t>27/07/2015</a:t>
            </a:r>
          </a:p>
        </p:txBody>
      </p:sp>
    </p:spTree>
  </p:cSld>
  <p:clrMapOvr>
    <a:masterClrMapping/>
  </p:clrMapOvr>
  <p:transition spd="slow"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00139 0.3578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512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12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512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149</Words>
  <Application>Microsoft Office PowerPoint</Application>
  <PresentationFormat>Presentación en pantalla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Monotype Corsiva</vt:lpstr>
      <vt:lpstr>Kristen ITC</vt:lpstr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Mar_Seddeti</dc:title>
  <dc:subject>Hilarion Cabrisas</dc:subject>
  <dc:creator>Mar</dc:creator>
  <cp:keywords>poema</cp:keywords>
  <cp:lastModifiedBy>Mar</cp:lastModifiedBy>
  <cp:revision>18</cp:revision>
  <dcterms:created xsi:type="dcterms:W3CDTF">2015-07-27T19:24:57Z</dcterms:created>
  <dcterms:modified xsi:type="dcterms:W3CDTF">2015-07-28T13:47:42Z</dcterms:modified>
  <cp:category>smrp</cp:category>
</cp:coreProperties>
</file>