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Fiolex Girls" panose="020B0603050302020204" pitchFamily="34" charset="0"/>
      <p:regular r:id="rId10"/>
    </p:embeddedFont>
    <p:embeddedFont>
      <p:font typeface="Great Vibes" panose="02000507080000020002" pitchFamily="2" charset="0"/>
      <p:regular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3bINBLY4BfWWeAcYhStIQ==" hashData="gDeRd+mgnHbT2s86wv+1yx6jscGTIuTMnqE8tiXc5nL5HXCUGKBvgefnxvUc9cJAst32Uv8ihP72safkvnUY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E20"/>
    <a:srgbClr val="3F4219"/>
    <a:srgbClr val="F6F4E7"/>
    <a:srgbClr val="BE6C07"/>
    <a:srgbClr val="424914"/>
    <a:srgbClr val="874F58"/>
    <a:srgbClr val="A73A30"/>
    <a:srgbClr val="7E6C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D7BFDB-7138-4F77-A143-5DE70C09B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37448A0-1CF1-45F5-93E9-EA1FD4D3C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8D9C4A-DADD-489B-AC2C-873AE8666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F688D8-E8E6-479A-9DA5-E408203F1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3D1105-74D1-44B3-8AAC-9A84B45D7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4940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44F4F8-5323-4CEF-80FD-FC019A08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937291-129C-4EB7-A3FF-0710FBD94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C96F73-F9CC-4B13-9CFE-50D9A89B6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E22878-30F9-4718-BCA0-4C6EF075F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582473-0DF8-443A-93C8-599F74FBB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945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8F27E4-E865-4C60-B5B1-2D4E979A4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5A1FF9A-3426-42A8-80FB-BEAE5F059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F42E6B-A0BA-463D-9317-B6C3B364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92313-0EFE-4649-BEC8-12A4D789E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BCFE73-D24B-4D86-BA3A-8EDCA17A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6212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81C659-3F2F-4FA4-BDC3-B74352C01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C43B21-1EC3-4A8C-A2C7-3D1193249A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1A1CAB-38DC-407E-92E9-D40152735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BB4C417-C566-4302-A57F-9D845B57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C52B6B-341E-4EEC-A514-FC58B476A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926E27-85AB-403F-9C86-DA9B2ADED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1947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71074F-D4D2-4622-9FF9-E3338DBB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7E41650-C85E-40F2-AD07-AD1A5C23B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ED9DCE2-C4A3-484A-9E3E-37005BAA8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904F39B-284F-4C48-98BB-781A92535F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17B4A63-423B-48CD-802C-98043F1B9D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09B3EA7-EF13-4DF2-BC3B-B1C9C6B94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BA24199-A298-4E95-A3A0-24455E3FD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35968A-985B-464F-B37A-165BBEE13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5744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9019FA-30C6-4DE0-834F-2676431F1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D148A46-217C-4227-8A1F-224467156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25B547A-B4B0-44D5-BE38-AB684D087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558234E-FA20-4FBE-A4D5-3EF944C25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061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9ECB4D0-5A78-40AB-AF3C-D436D0A7D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701A46A-9467-41BC-8ADD-598C56A59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18BE6AF-3E90-4D59-8D48-5578FDEE9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46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07B234-700D-4541-B7A5-4051181F5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D699C6B-1EAC-4E76-8A58-FEFBB5886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3C2D87C-9ED0-4A5E-AFC5-0AB720D7CC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00B58E0-CFE0-4C36-B4EC-6C0F1D985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0572BD-E07D-4730-B5E3-A446B945F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684FC4-4823-48C4-87E0-E67364226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5577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F98CA0-7BC5-42AA-8E8B-DA28D986A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9CB3516-C387-42ED-B632-6D37B78C08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156411-D1C5-4781-85D7-D24D272D26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5B69B5-BB9B-4E50-A280-851D456C2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1A09E5-4D63-463D-81A5-AFF2B844A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FCDA64-8DDB-40D7-8A70-92DD12877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6097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12F130-2808-479C-893F-0E7C1BD97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C1EAF3F-4424-48AB-A645-E07E1896C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8244C7-90A1-4D90-99FF-9B69B281F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27794A-5698-4F26-9550-8835D095A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6A6ADD-B5B8-46C2-BAB1-B4AF44C1C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364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561528E-591A-4EB2-A17D-433613E145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86BE4F9-E55D-4A0B-BDEF-470EFEFB0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69DC18-25D7-4CA0-9584-51A37E279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693061-EFEC-4906-A54E-7212A6A1C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2B05AF-FAA5-4F0A-B717-9CF15B78C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533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2404E58-8375-40A0-A32F-A65CF2681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26C9B4-0858-4C12-8F57-8A752F1192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D42B73-7CF3-4AA5-A772-07EBFA5F6F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9E639-B613-4419-8ED9-D8233081F8FD}" type="datetimeFigureOut">
              <a:rPr lang="en-CA" smtClean="0"/>
              <a:t>2021-07-10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32255B-30F3-465F-B3CC-84DE8345EF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39856B-C6F5-4869-B36F-2861CD5AFC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68AA3-033A-48BA-9122-A70116C1432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11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grama de flujo: documento 3">
            <a:extLst>
              <a:ext uri="{FF2B5EF4-FFF2-40B4-BE49-F238E27FC236}">
                <a16:creationId xmlns:a16="http://schemas.microsoft.com/office/drawing/2014/main" id="{1BC8186D-DF7E-408E-8C48-0F0550CBE97F}"/>
              </a:ext>
            </a:extLst>
          </p:cNvPr>
          <p:cNvSpPr/>
          <p:nvPr/>
        </p:nvSpPr>
        <p:spPr>
          <a:xfrm>
            <a:off x="0" y="0"/>
            <a:ext cx="12192000" cy="4524866"/>
          </a:xfrm>
          <a:prstGeom prst="flowChartDocumen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glow rad="279400">
              <a:srgbClr val="F6F4E7"/>
            </a:glow>
            <a:outerShdw blurRad="63500" dist="50800" dir="5400000" sx="1000" sy="1000" algn="ctr" rotWithShape="0">
              <a:srgbClr val="92D050">
                <a:alpha val="43000"/>
              </a:srgbClr>
            </a:outerShdw>
            <a:reflection endPos="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B2743F9-E747-441E-B484-1CBA76FDB650}"/>
              </a:ext>
            </a:extLst>
          </p:cNvPr>
          <p:cNvSpPr txBox="1"/>
          <p:nvPr/>
        </p:nvSpPr>
        <p:spPr>
          <a:xfrm>
            <a:off x="6845662" y="4502518"/>
            <a:ext cx="2896947" cy="116955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7000" dirty="0">
                <a:solidFill>
                  <a:schemeClr val="bg2"/>
                </a:solidFill>
                <a:latin typeface="Great Vibes" panose="02000507080000020002" pitchFamily="2" charset="0"/>
              </a:rPr>
              <a:t>Sed de </a:t>
            </a:r>
            <a:r>
              <a:rPr lang="en-CA" sz="7000" dirty="0" err="1">
                <a:solidFill>
                  <a:schemeClr val="bg2"/>
                </a:solidFill>
                <a:latin typeface="Great Vibes" panose="02000507080000020002" pitchFamily="2" charset="0"/>
              </a:rPr>
              <a:t>ti</a:t>
            </a:r>
            <a:endParaRPr lang="en-CA" sz="7000" dirty="0">
              <a:solidFill>
                <a:schemeClr val="bg2"/>
              </a:solidFill>
              <a:latin typeface="Great Vibes" panose="02000507080000020002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9BD05E1-B21B-4094-B78A-28B41E6D00B4}"/>
              </a:ext>
            </a:extLst>
          </p:cNvPr>
          <p:cNvSpPr txBox="1"/>
          <p:nvPr/>
        </p:nvSpPr>
        <p:spPr>
          <a:xfrm>
            <a:off x="7965650" y="5825766"/>
            <a:ext cx="2752677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4000" dirty="0">
                <a:solidFill>
                  <a:srgbClr val="F6F4E7"/>
                </a:solidFill>
                <a:latin typeface="Great Vibes" panose="02000507080000020002" pitchFamily="2" charset="0"/>
              </a:rPr>
              <a:t>Pablo Neruda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ABD0524-CF11-486F-B011-D9D7F4B1AF6D}"/>
              </a:ext>
            </a:extLst>
          </p:cNvPr>
          <p:cNvSpPr txBox="1"/>
          <p:nvPr/>
        </p:nvSpPr>
        <p:spPr>
          <a:xfrm>
            <a:off x="6020656" y="4520628"/>
            <a:ext cx="582403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Sed de ti me acosa en las noches hambrientas.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Trémula mano roja que hasta su vida se alza.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DDA83D4-1AB0-43D5-B9A4-BD8D4EEAEBB1}"/>
              </a:ext>
            </a:extLst>
          </p:cNvPr>
          <p:cNvSpPr txBox="1"/>
          <p:nvPr/>
        </p:nvSpPr>
        <p:spPr>
          <a:xfrm>
            <a:off x="5979559" y="5589142"/>
            <a:ext cx="5708614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Ebria de sed, loca sed, sed de selva en sequía.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Sed de metal ardiendo, sed de raíces ávidas...</a:t>
            </a:r>
          </a:p>
        </p:txBody>
      </p:sp>
      <p:sp>
        <p:nvSpPr>
          <p:cNvPr id="8" name="Diagrama de flujo: documento 7">
            <a:extLst>
              <a:ext uri="{FF2B5EF4-FFF2-40B4-BE49-F238E27FC236}">
                <a16:creationId xmlns:a16="http://schemas.microsoft.com/office/drawing/2014/main" id="{4CDD2DD3-CE0B-43A4-A515-791E7B161934}"/>
              </a:ext>
            </a:extLst>
          </p:cNvPr>
          <p:cNvSpPr/>
          <p:nvPr/>
        </p:nvSpPr>
        <p:spPr>
          <a:xfrm>
            <a:off x="0" y="0"/>
            <a:ext cx="12192000" cy="4489807"/>
          </a:xfrm>
          <a:prstGeom prst="flowChartDocumen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3CA35D0-7204-4785-8A78-888332737E21}"/>
              </a:ext>
            </a:extLst>
          </p:cNvPr>
          <p:cNvSpPr txBox="1"/>
          <p:nvPr/>
        </p:nvSpPr>
        <p:spPr>
          <a:xfrm>
            <a:off x="5986297" y="4500080"/>
            <a:ext cx="587693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Por eso eres la sed y lo que ha de saciarla.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Cómo poder no amarte si he de amarte por eso.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BB200E-113B-4BB8-8836-BE03E0AD80C1}"/>
              </a:ext>
            </a:extLst>
          </p:cNvPr>
          <p:cNvSpPr txBox="1"/>
          <p:nvPr/>
        </p:nvSpPr>
        <p:spPr>
          <a:xfrm>
            <a:off x="5906521" y="5578867"/>
            <a:ext cx="621356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Si ésa es la amarra cómo poder cortarla, cómo.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Cómo si hasta mis huesos tienen sed de tus huesos.</a:t>
            </a:r>
          </a:p>
        </p:txBody>
      </p:sp>
      <p:sp>
        <p:nvSpPr>
          <p:cNvPr id="12" name="Diagrama de flujo: documento 11">
            <a:extLst>
              <a:ext uri="{FF2B5EF4-FFF2-40B4-BE49-F238E27FC236}">
                <a16:creationId xmlns:a16="http://schemas.microsoft.com/office/drawing/2014/main" id="{036F55C0-8DF9-4D09-9532-266BC593AF12}"/>
              </a:ext>
            </a:extLst>
          </p:cNvPr>
          <p:cNvSpPr/>
          <p:nvPr/>
        </p:nvSpPr>
        <p:spPr>
          <a:xfrm>
            <a:off x="0" y="0"/>
            <a:ext cx="12192000" cy="4510355"/>
          </a:xfrm>
          <a:prstGeom prst="flowChartDocumen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EDD7738-C85D-4BFB-9CE9-8BA241A26658}"/>
              </a:ext>
            </a:extLst>
          </p:cNvPr>
          <p:cNvSpPr txBox="1"/>
          <p:nvPr/>
        </p:nvSpPr>
        <p:spPr>
          <a:xfrm>
            <a:off x="5332288" y="4633644"/>
            <a:ext cx="6740948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Sed de ti, guirnalda atroz y dulce.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Sed de ti que en las noches me muerde como un perro.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1EBB2E2-8B9B-4B3C-9240-DEBCB5CC6C48}"/>
              </a:ext>
            </a:extLst>
          </p:cNvPr>
          <p:cNvSpPr txBox="1"/>
          <p:nvPr/>
        </p:nvSpPr>
        <p:spPr>
          <a:xfrm flipH="1">
            <a:off x="5897366" y="5586756"/>
            <a:ext cx="5640513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Los ojos tienen sed, para qué están tus ojos.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La boca tiene sed, para qué están tus besos.</a:t>
            </a:r>
          </a:p>
        </p:txBody>
      </p:sp>
      <p:sp>
        <p:nvSpPr>
          <p:cNvPr id="15" name="Diagrama de flujo: documento 14">
            <a:extLst>
              <a:ext uri="{FF2B5EF4-FFF2-40B4-BE49-F238E27FC236}">
                <a16:creationId xmlns:a16="http://schemas.microsoft.com/office/drawing/2014/main" id="{0329FC86-28BE-4FFC-BE72-946D643A7514}"/>
              </a:ext>
            </a:extLst>
          </p:cNvPr>
          <p:cNvSpPr/>
          <p:nvPr/>
        </p:nvSpPr>
        <p:spPr>
          <a:xfrm>
            <a:off x="0" y="0"/>
            <a:ext cx="12192000" cy="4503906"/>
          </a:xfrm>
          <a:prstGeom prst="flowChartDocumen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1741C63-F32D-441C-A066-6AE6726430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89670" y="2062265"/>
            <a:ext cx="3807809" cy="4795736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249A121-A98C-481C-8911-B835C9A701A4}"/>
              </a:ext>
            </a:extLst>
          </p:cNvPr>
          <p:cNvSpPr txBox="1"/>
          <p:nvPr/>
        </p:nvSpPr>
        <p:spPr>
          <a:xfrm>
            <a:off x="5386344" y="4628803"/>
            <a:ext cx="662232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El alma está incendiada de estas brasas que te aman.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El cuerpo incendio vivo que ha de quemar tu cuerpo.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E99D740F-9BE7-484A-9770-8366CFFD8CE7}"/>
              </a:ext>
            </a:extLst>
          </p:cNvPr>
          <p:cNvSpPr txBox="1"/>
          <p:nvPr/>
        </p:nvSpPr>
        <p:spPr>
          <a:xfrm>
            <a:off x="5915459" y="5573601"/>
            <a:ext cx="6167337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De sed. Sed infinita. Sed que busca tu sed.</a:t>
            </a:r>
          </a:p>
          <a:p>
            <a:r>
              <a:rPr lang="es-ES" sz="3200" dirty="0">
                <a:solidFill>
                  <a:srgbClr val="F6F4E7"/>
                </a:solidFill>
                <a:latin typeface="Great Vibes" panose="02000507080000020002" pitchFamily="2" charset="0"/>
              </a:rPr>
              <a:t>Y en ella se aniquila como el agua en el fuego.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BE464B8-47F4-4C20-89EA-7145F3C77C5E}"/>
              </a:ext>
            </a:extLst>
          </p:cNvPr>
          <p:cNvSpPr txBox="1"/>
          <p:nvPr/>
        </p:nvSpPr>
        <p:spPr>
          <a:xfrm>
            <a:off x="7665394" y="4328809"/>
            <a:ext cx="399806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4000" dirty="0">
                <a:solidFill>
                  <a:srgbClr val="F6F4E7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618A9D3-FA02-4A6F-848A-127C93C2D46C}"/>
              </a:ext>
            </a:extLst>
          </p:cNvPr>
          <p:cNvSpPr txBox="1"/>
          <p:nvPr/>
        </p:nvSpPr>
        <p:spPr>
          <a:xfrm>
            <a:off x="4699819" y="5535563"/>
            <a:ext cx="737496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i="1" dirty="0">
                <a:solidFill>
                  <a:srgbClr val="F6F4E7"/>
                </a:solidFill>
              </a:rPr>
              <a:t>Todos los derechos de autor pertenecen a los respectivos artistas/ fotógrafos</a:t>
            </a:r>
            <a:endParaRPr lang="en-CA" i="1" dirty="0">
              <a:solidFill>
                <a:srgbClr val="F6F4E7"/>
              </a:solidFill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475E0A1-1F27-4EE9-B42C-5E63E65BB2B4}"/>
              </a:ext>
            </a:extLst>
          </p:cNvPr>
          <p:cNvSpPr txBox="1"/>
          <p:nvPr/>
        </p:nvSpPr>
        <p:spPr>
          <a:xfrm>
            <a:off x="6833419" y="6473279"/>
            <a:ext cx="4798142" cy="3847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1900" i="1" dirty="0">
                <a:solidFill>
                  <a:srgbClr val="F6F4E7"/>
                </a:solidFill>
              </a:rPr>
              <a:t>Con fines </a:t>
            </a:r>
            <a:r>
              <a:rPr lang="en-CA" sz="1900" i="1" dirty="0" err="1">
                <a:solidFill>
                  <a:srgbClr val="F6F4E7"/>
                </a:solidFill>
              </a:rPr>
              <a:t>recreativos</a:t>
            </a:r>
            <a:r>
              <a:rPr lang="en-CA" sz="1900" i="1" dirty="0">
                <a:solidFill>
                  <a:srgbClr val="F6F4E7"/>
                </a:solidFill>
              </a:rPr>
              <a:t>, sin </a:t>
            </a:r>
            <a:r>
              <a:rPr lang="en-CA" sz="1900" i="1" dirty="0" err="1">
                <a:solidFill>
                  <a:srgbClr val="F6F4E7"/>
                </a:solidFill>
              </a:rPr>
              <a:t>animo</a:t>
            </a:r>
            <a:r>
              <a:rPr lang="en-CA" sz="1900" i="1" dirty="0">
                <a:solidFill>
                  <a:srgbClr val="F6F4E7"/>
                </a:solidFill>
              </a:rPr>
              <a:t> de </a:t>
            </a:r>
            <a:r>
              <a:rPr lang="en-CA" sz="1900" i="1" dirty="0" err="1">
                <a:solidFill>
                  <a:srgbClr val="F6F4E7"/>
                </a:solidFill>
              </a:rPr>
              <a:t>lucro</a:t>
            </a:r>
            <a:endParaRPr lang="en-CA" sz="1900" i="1" dirty="0">
              <a:solidFill>
                <a:srgbClr val="F6F4E7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8F70DF5E-B47E-4242-BC8E-FEB2BF467941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132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3896A71-8FE5-4573-86A9-879D5892F935}"/>
              </a:ext>
            </a:extLst>
          </p:cNvPr>
          <p:cNvSpPr txBox="1"/>
          <p:nvPr/>
        </p:nvSpPr>
        <p:spPr>
          <a:xfrm>
            <a:off x="3303638" y="648929"/>
            <a:ext cx="5371214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F6F4E7"/>
                </a:solidFill>
              </a:rPr>
              <a:t>Sed de ti me acosa en las noches hambrientas.</a:t>
            </a:r>
          </a:p>
          <a:p>
            <a:r>
              <a:rPr lang="es-ES" i="1" dirty="0">
                <a:solidFill>
                  <a:srgbClr val="F6F4E7"/>
                </a:solidFill>
              </a:rPr>
              <a:t>Trémula mano roja que hasta su vida se alza.</a:t>
            </a:r>
          </a:p>
          <a:p>
            <a:r>
              <a:rPr lang="es-ES" i="1" dirty="0">
                <a:solidFill>
                  <a:srgbClr val="F6F4E7"/>
                </a:solidFill>
              </a:rPr>
              <a:t>Ebria de sed, loca sed, sed de selva en sequía.</a:t>
            </a:r>
          </a:p>
          <a:p>
            <a:r>
              <a:rPr lang="es-ES" i="1" dirty="0">
                <a:solidFill>
                  <a:srgbClr val="F6F4E7"/>
                </a:solidFill>
              </a:rPr>
              <a:t>Sed de metal ardiendo, sed de raíces ávidas......</a:t>
            </a:r>
          </a:p>
          <a:p>
            <a:endParaRPr lang="es-ES" i="1" dirty="0">
              <a:solidFill>
                <a:srgbClr val="F6F4E7"/>
              </a:solidFill>
            </a:endParaRPr>
          </a:p>
          <a:p>
            <a:r>
              <a:rPr lang="es-ES" i="1" dirty="0">
                <a:solidFill>
                  <a:srgbClr val="F6F4E7"/>
                </a:solidFill>
              </a:rPr>
              <a:t>Por eso eres la sed y lo que ha de saciarla.</a:t>
            </a:r>
          </a:p>
          <a:p>
            <a:r>
              <a:rPr lang="es-ES" i="1" dirty="0">
                <a:solidFill>
                  <a:srgbClr val="F6F4E7"/>
                </a:solidFill>
              </a:rPr>
              <a:t>Cómo poder no amarte si he de amarte por eso.</a:t>
            </a:r>
          </a:p>
          <a:p>
            <a:r>
              <a:rPr lang="es-ES" i="1" dirty="0">
                <a:solidFill>
                  <a:srgbClr val="F6F4E7"/>
                </a:solidFill>
              </a:rPr>
              <a:t>Si ésa es la amarra cómo poder cortarla, cómo.</a:t>
            </a:r>
          </a:p>
          <a:p>
            <a:r>
              <a:rPr lang="es-ES" i="1" dirty="0">
                <a:solidFill>
                  <a:srgbClr val="F6F4E7"/>
                </a:solidFill>
              </a:rPr>
              <a:t>Cómo si hasta mis huesos tienen sed de tus huesos.</a:t>
            </a:r>
          </a:p>
          <a:p>
            <a:endParaRPr lang="es-ES" i="1" dirty="0">
              <a:solidFill>
                <a:srgbClr val="F6F4E7"/>
              </a:solidFill>
            </a:endParaRPr>
          </a:p>
          <a:p>
            <a:r>
              <a:rPr lang="es-ES" i="1" dirty="0">
                <a:solidFill>
                  <a:srgbClr val="F6F4E7"/>
                </a:solidFill>
              </a:rPr>
              <a:t>Sed de ti, guirnalda atroz y dulce.</a:t>
            </a:r>
          </a:p>
          <a:p>
            <a:r>
              <a:rPr lang="es-ES" i="1" dirty="0">
                <a:solidFill>
                  <a:srgbClr val="F6F4E7"/>
                </a:solidFill>
              </a:rPr>
              <a:t>Sed de ti que en las noches me muerde como un perro.</a:t>
            </a:r>
          </a:p>
          <a:p>
            <a:r>
              <a:rPr lang="es-ES" i="1" dirty="0">
                <a:solidFill>
                  <a:srgbClr val="F6F4E7"/>
                </a:solidFill>
              </a:rPr>
              <a:t>Los ojos tienen sed, para qué están tus ojos.</a:t>
            </a:r>
          </a:p>
          <a:p>
            <a:r>
              <a:rPr lang="es-ES" i="1" dirty="0">
                <a:solidFill>
                  <a:srgbClr val="F6F4E7"/>
                </a:solidFill>
              </a:rPr>
              <a:t>La boca tiene sed, para qué están tus besos.</a:t>
            </a:r>
          </a:p>
          <a:p>
            <a:endParaRPr lang="es-ES" i="1" dirty="0">
              <a:solidFill>
                <a:srgbClr val="F6F4E7"/>
              </a:solidFill>
            </a:endParaRPr>
          </a:p>
          <a:p>
            <a:r>
              <a:rPr lang="es-ES" i="1" dirty="0">
                <a:solidFill>
                  <a:srgbClr val="F6F4E7"/>
                </a:solidFill>
              </a:rPr>
              <a:t>El alma está incendiada de estas brasas que te aman.</a:t>
            </a:r>
          </a:p>
          <a:p>
            <a:r>
              <a:rPr lang="es-ES" i="1" dirty="0">
                <a:solidFill>
                  <a:srgbClr val="F6F4E7"/>
                </a:solidFill>
              </a:rPr>
              <a:t>El cuerpo incendio vivo que ha de quemar tu cuerpo.</a:t>
            </a:r>
          </a:p>
          <a:p>
            <a:r>
              <a:rPr lang="es-ES" i="1" dirty="0">
                <a:solidFill>
                  <a:srgbClr val="F6F4E7"/>
                </a:solidFill>
              </a:rPr>
              <a:t>De sed. Sed infinita. Sed que busca tu sed.</a:t>
            </a:r>
          </a:p>
          <a:p>
            <a:r>
              <a:rPr lang="es-ES" i="1" dirty="0">
                <a:solidFill>
                  <a:srgbClr val="F6F4E7"/>
                </a:solidFill>
              </a:rPr>
              <a:t>Y en ella se aniquila como el agua en el fuego.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C85DBD-270F-4D22-B9CD-462E26CA2D01}"/>
              </a:ext>
            </a:extLst>
          </p:cNvPr>
          <p:cNvSpPr txBox="1"/>
          <p:nvPr/>
        </p:nvSpPr>
        <p:spPr>
          <a:xfrm flipH="1">
            <a:off x="4243149" y="294759"/>
            <a:ext cx="3169327" cy="373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30" b="1" i="1" dirty="0">
                <a:solidFill>
                  <a:srgbClr val="F6F4E7"/>
                </a:solidFill>
              </a:rPr>
              <a:t>Sed de </a:t>
            </a:r>
            <a:r>
              <a:rPr lang="en-CA" sz="1830" b="1" i="1" dirty="0" err="1">
                <a:solidFill>
                  <a:srgbClr val="F6F4E7"/>
                </a:solidFill>
              </a:rPr>
              <a:t>ti</a:t>
            </a:r>
            <a:r>
              <a:rPr lang="en-CA" sz="1830" b="1" i="1" dirty="0">
                <a:solidFill>
                  <a:srgbClr val="F6F4E7"/>
                </a:solidFill>
              </a:rPr>
              <a:t>  - Pablo Neruda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642EBAC-CAF7-483E-A067-2894FA309F16}"/>
              </a:ext>
            </a:extLst>
          </p:cNvPr>
          <p:cNvSpPr/>
          <p:nvPr/>
        </p:nvSpPr>
        <p:spPr>
          <a:xfrm>
            <a:off x="-2037263" y="-68094"/>
            <a:ext cx="14915010" cy="7120647"/>
          </a:xfrm>
          <a:prstGeom prst="rect">
            <a:avLst/>
          </a:prstGeom>
          <a:solidFill>
            <a:srgbClr val="132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956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11000">
        <p:fade/>
        <p:sndAc>
          <p:stSnd>
            <p:snd r:embed="rId2" name="rap01 - the language of love_ Ernesto Cortazar.wav"/>
          </p:stSnd>
        </p:sndAc>
      </p:transition>
    </mc:Choice>
    <mc:Fallback>
      <p:transition spd="med" advClick="0" advTm="211000">
        <p:fade/>
        <p:sndAc>
          <p:stSnd>
            <p:snd r:embed="rId2" name="rap01 - the language of love_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2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960"/>
                            </p:stCondLst>
                            <p:childTnLst>
                              <p:par>
                                <p:cTn id="2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964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14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806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666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916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508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104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354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216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794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44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344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5440"/>
                            </p:stCondLst>
                            <p:childTnLst>
                              <p:par>
                                <p:cTn id="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7440"/>
                            </p:stCondLst>
                            <p:childTnLst>
                              <p:par>
                                <p:cTn id="98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6244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1"/>
      <p:bldP spid="6" grpId="2"/>
      <p:bldP spid="7" grpId="1"/>
      <p:bldP spid="7" grpId="2"/>
      <p:bldP spid="8" grpId="0" animBg="1"/>
      <p:bldP spid="9" grpId="0"/>
      <p:bldP spid="9" grpId="1"/>
      <p:bldP spid="10" grpId="0"/>
      <p:bldP spid="10" grpId="1"/>
      <p:bldP spid="12" grpId="0" animBg="1"/>
      <p:bldP spid="13" grpId="0"/>
      <p:bldP spid="13" grpId="1"/>
      <p:bldP spid="14" grpId="0"/>
      <p:bldP spid="14" grpId="1"/>
      <p:bldP spid="15" grpId="0" animBg="1"/>
      <p:bldP spid="16" grpId="0"/>
      <p:bldP spid="16" grpId="1"/>
      <p:bldP spid="17" grpId="0"/>
      <p:bldP spid="17" grpId="1"/>
      <p:bldP spid="18" grpId="0"/>
      <p:bldP spid="19" grpId="0"/>
      <p:bldP spid="20" grpId="0"/>
      <p:bldP spid="21" grpId="0" animBg="1"/>
      <p:bldP spid="22" grpId="0"/>
      <p:bldP spid="23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AB48BF6-54A3-4D41-8901-1344B83F0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5915876-F57A-41D1-BB98-F9A7804CE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0DD1547-B79F-48DF-8A49-DF6EA93AC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30F202F-6732-4DFC-B6A0-520519FF4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C60BE73-D1F9-45ED-A007-1FA94EFF1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6C5AB7C-9E35-411B-AE1D-194FBF14B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1433D09-BBFB-45B4-BB9B-E9486F834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30630C5-5C8C-4325-B83B-A01696B60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32FA03A-1A77-4E87-B055-C67816617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BD9E5E7-7BA8-4CF4-8712-0738D0596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FB71459-BE9E-4FB6-9FD5-D9283337A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01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>
        <p:fade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1483</TotalTime>
  <Words>415</Words>
  <Application>Microsoft Office PowerPoint</Application>
  <PresentationFormat>Panorámica</PresentationFormat>
  <Paragraphs>43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Calibri</vt:lpstr>
      <vt:lpstr>Fiolex Girls</vt:lpstr>
      <vt:lpstr>Arial</vt:lpstr>
      <vt:lpstr>Great Vibes</vt:lpstr>
      <vt:lpstr>Kristen ITC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77</cp:revision>
  <dcterms:created xsi:type="dcterms:W3CDTF">2021-07-03T19:08:51Z</dcterms:created>
  <dcterms:modified xsi:type="dcterms:W3CDTF">2021-07-10T14:17:44Z</dcterms:modified>
</cp:coreProperties>
</file>