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NvtTkI2cqKQoLNXtn48hQ==" hashData="YYqkcFS74Ab7sSRK92SGpc7bo+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AF9D8E"/>
    <a:srgbClr val="C4B7A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38209-8233-43C5-BC90-D46C6295BF9E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C62F9-C060-4334-AB13-3F78DBA88F3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70D0B-07B5-4344-8EC8-AB78A9C5A859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80492-46B9-4B1E-9A02-1D5E50798B3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633B8-6708-479E-AD7F-29F64CF83849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766B8-1753-4AAF-BFAC-8DA1E606CBA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CF1FA-42DC-422A-B127-748FC473AE53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818A0-DD49-4CB9-9BC9-5E386F1D020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D8303-CEF4-434C-A5B6-47F327E74ED4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D9A14-0FCE-4DC3-91A9-73B2836F567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BC896-7331-4C3D-84C7-EC0E355A68CB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DF3AF-C911-4D3B-832C-B187C35FFCC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CE6E2-F7A2-454F-8CA1-CA5C4CA71450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AA3F1-E866-438D-8827-4C754AAD45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26CC9-78D2-494E-A726-69304E4EBC0E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46FC5-2058-48F2-9583-D06E94AE069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FC2A5-02AA-452B-B393-B51196F3CCF8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7EA33-BD94-4C7A-B681-4449DCBE67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4BD90-523C-4A5F-B503-DCBF39F7B057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C7278-301A-42BC-AE4B-BC254622AC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2477A-225D-49FE-91A2-AF2151D34D9B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B8458-5271-4DCB-B502-06DCBCF54F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C0E47D-86A0-4220-A556-4F7650E5AE4D}" type="datetimeFigureOut">
              <a:rPr lang="es-ES"/>
              <a:pPr>
                <a:defRPr/>
              </a:pPr>
              <a:t>04/02/2016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D3121F4-BDD2-44A0-8B0C-5BB7BC8043B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png"/><Relationship Id="rId21" Type="http://schemas.openxmlformats.org/officeDocument/2006/relationships/image" Target="../media/image20.gif"/><Relationship Id="rId7" Type="http://schemas.openxmlformats.org/officeDocument/2006/relationships/image" Target="../media/image5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png"/><Relationship Id="rId16" Type="http://schemas.openxmlformats.org/officeDocument/2006/relationships/image" Target="../media/image16.jpe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tellmar@gmail.com" TargetMode="External"/><Relationship Id="rId11" Type="http://schemas.openxmlformats.org/officeDocument/2006/relationships/image" Target="../media/image11.jpeg"/><Relationship Id="rId5" Type="http://schemas.openxmlformats.org/officeDocument/2006/relationships/hyperlink" Target="http://marianoestradavazquez.blogspot.com/" TargetMode="External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marianoestradavazquez.blogspot.com/" TargetMode="Externa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stellmar@gmail.com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6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003"/>
            </a:avLst>
          </a:prstGeom>
          <a:solidFill>
            <a:srgbClr val="625346"/>
          </a:solidFill>
          <a:ln w="76200">
            <a:solidFill>
              <a:srgbClr val="AF9D8E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5" name="74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133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56" name="Picture 59" descr="lagrim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916113"/>
            <a:ext cx="127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50 CuadroTexto"/>
          <p:cNvSpPr txBox="1"/>
          <p:nvPr/>
        </p:nvSpPr>
        <p:spPr>
          <a:xfrm>
            <a:off x="323528" y="2996952"/>
            <a:ext cx="3664786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solidFill>
                  <a:srgbClr val="C4B7AC"/>
                </a:solidFill>
                <a:latin typeface="Monotype Corsiva" pitchFamily="66" charset="0"/>
              </a:rPr>
              <a:t>Se  me pone el alma</a:t>
            </a:r>
          </a:p>
        </p:txBody>
      </p:sp>
      <p:sp>
        <p:nvSpPr>
          <p:cNvPr id="52" name="51 CuadroTexto"/>
          <p:cNvSpPr txBox="1"/>
          <p:nvPr/>
        </p:nvSpPr>
        <p:spPr>
          <a:xfrm>
            <a:off x="755576" y="3933056"/>
            <a:ext cx="2710999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C4B7AC"/>
                </a:solidFill>
                <a:latin typeface="Monotype Corsiva" pitchFamily="66" charset="0"/>
              </a:rPr>
              <a:t>Mariano Estrada</a:t>
            </a:r>
          </a:p>
        </p:txBody>
      </p:sp>
      <p:sp>
        <p:nvSpPr>
          <p:cNvPr id="53" name="52 CuadroTexto"/>
          <p:cNvSpPr txBox="1"/>
          <p:nvPr/>
        </p:nvSpPr>
        <p:spPr>
          <a:xfrm>
            <a:off x="755576" y="5301208"/>
            <a:ext cx="2626040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C4B7AC"/>
                </a:solidFill>
                <a:latin typeface="Monotype Corsiva" pitchFamily="66" charset="0"/>
              </a:rPr>
              <a:t>(Del libro Vientos de soledad.)</a:t>
            </a:r>
          </a:p>
        </p:txBody>
      </p:sp>
      <p:sp>
        <p:nvSpPr>
          <p:cNvPr id="54" name="53 CuadroTexto"/>
          <p:cNvSpPr txBox="1"/>
          <p:nvPr/>
        </p:nvSpPr>
        <p:spPr>
          <a:xfrm>
            <a:off x="1115616" y="6021288"/>
            <a:ext cx="1725152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C4B7AC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2061" name="69 Imagen" descr="trippod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48375" y="2205038"/>
            <a:ext cx="290512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75 Imagen" descr="animals_118_franiemargot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5300663"/>
            <a:ext cx="218916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76 Imagen" descr="stilllife004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25" y="5084763"/>
            <a:ext cx="2592388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Rectángulo"/>
          <p:cNvSpPr/>
          <p:nvPr/>
        </p:nvSpPr>
        <p:spPr>
          <a:xfrm>
            <a:off x="6192838" y="3213100"/>
            <a:ext cx="2590800" cy="1728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6588125" y="3284538"/>
            <a:ext cx="1728788" cy="1577975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5" name="34 Marco"/>
          <p:cNvSpPr/>
          <p:nvPr/>
        </p:nvSpPr>
        <p:spPr>
          <a:xfrm>
            <a:off x="6498141" y="3212976"/>
            <a:ext cx="1901012" cy="1728192"/>
          </a:xfrm>
          <a:prstGeom prst="frame">
            <a:avLst>
              <a:gd name="adj1" fmla="val 9671"/>
            </a:avLst>
          </a:prstGeom>
          <a:solidFill>
            <a:srgbClr val="625346"/>
          </a:solidFill>
          <a:ln w="19050">
            <a:solidFill>
              <a:srgbClr val="62534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6" name="35 Marco"/>
          <p:cNvSpPr/>
          <p:nvPr/>
        </p:nvSpPr>
        <p:spPr>
          <a:xfrm>
            <a:off x="6588224" y="3284984"/>
            <a:ext cx="1728192" cy="1584176"/>
          </a:xfrm>
          <a:prstGeom prst="frame">
            <a:avLst>
              <a:gd name="adj1" fmla="val 3163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72" name="Picture 13" descr="the_sad_clown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6238" y="188913"/>
            <a:ext cx="4535487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0" y="2852936"/>
            <a:ext cx="9144000" cy="4005064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AF9D8E"/>
              </a:solidFill>
            </a:endParaRPr>
          </a:p>
        </p:txBody>
      </p:sp>
      <p:sp>
        <p:nvSpPr>
          <p:cNvPr id="19" name="18 Pentágono"/>
          <p:cNvSpPr/>
          <p:nvPr/>
        </p:nvSpPr>
        <p:spPr>
          <a:xfrm rot="5400000">
            <a:off x="1669368" y="-1669368"/>
            <a:ext cx="5805264" cy="9144000"/>
          </a:xfrm>
          <a:prstGeom prst="homePlate">
            <a:avLst>
              <a:gd name="adj" fmla="val 50579"/>
            </a:avLst>
          </a:prstGeom>
          <a:solidFill>
            <a:srgbClr val="AF9D8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2915816" y="1556792"/>
            <a:ext cx="372089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solidFill>
                  <a:srgbClr val="C4B7AC"/>
                </a:solidFill>
                <a:latin typeface="Monotype Corsiva" pitchFamily="66" charset="0"/>
              </a:rPr>
              <a:t>Presentación Mar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539552" y="2420888"/>
            <a:ext cx="7848872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+mn-lt"/>
              </a:rPr>
              <a:t> </a:t>
            </a:r>
            <a:r>
              <a:rPr lang="es-ES" sz="2800" b="1" dirty="0">
                <a:solidFill>
                  <a:srgbClr val="C4B7AC"/>
                </a:solidFill>
                <a:latin typeface="Monotype Corsiva" pitchFamily="66" charset="0"/>
              </a:rPr>
              <a:t>La caricia de los ojos es la gratitud por el final de un dolor, una tregua de vida entre dos muertes consecutivas.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rgbClr val="C4B7AC"/>
                </a:solidFill>
                <a:latin typeface="Monotype Corsiva" pitchFamily="66" charset="0"/>
              </a:rPr>
              <a:t/>
            </a:r>
            <a:br>
              <a:rPr lang="es-ES" sz="2800" b="1" dirty="0">
                <a:solidFill>
                  <a:srgbClr val="C4B7AC"/>
                </a:solidFill>
                <a:latin typeface="Monotype Corsiva" pitchFamily="66" charset="0"/>
              </a:rPr>
            </a:br>
            <a:endParaRPr lang="es-ES" sz="2800" b="1" dirty="0">
              <a:solidFill>
                <a:srgbClr val="C4B7AC"/>
              </a:solidFill>
              <a:latin typeface="Monotype Corsiva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3491880" y="3356992"/>
            <a:ext cx="2390398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rgbClr val="C4B7AC"/>
                </a:solidFill>
                <a:latin typeface="Monotype Corsiva" pitchFamily="66" charset="0"/>
              </a:rPr>
              <a:t>Mariano Estrada</a:t>
            </a:r>
          </a:p>
        </p:txBody>
      </p:sp>
      <p:pic>
        <p:nvPicPr>
          <p:cNvPr id="25" name="24 Imagen" descr="6462dbdd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40200" y="3933825"/>
            <a:ext cx="917575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8609">
    <p:fade/>
    <p:sndAc>
      <p:stSnd>
        <p:snd r:embed="rId2" name="Mike Rowland - Son of the L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7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1000"/>
                            </p:stCondLst>
                            <p:childTnLst>
                              <p:par>
                                <p:cTn id="4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000"/>
                            </p:stCondLst>
                            <p:childTnLst>
                              <p:par>
                                <p:cTn id="4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69 Imagen" descr="trippod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8375" y="2205038"/>
            <a:ext cx="290512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6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003"/>
            </a:avLst>
          </a:prstGeom>
          <a:solidFill>
            <a:srgbClr val="625346"/>
          </a:solidFill>
          <a:ln w="76200">
            <a:solidFill>
              <a:srgbClr val="AF9D8E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5" name="74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133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81" name="75 Imagen" descr="animals_118_franiemargot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5300663"/>
            <a:ext cx="218916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76 Imagen" descr="stilllife00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5084763"/>
            <a:ext cx="2592388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900113" y="765175"/>
            <a:ext cx="188277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Se me pone el alma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solitaria y triste,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descreída y vieja,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porque nadie admira,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porque nadie escucha,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porque nadie sueña.</a:t>
            </a: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900113" y="2420938"/>
            <a:ext cx="18827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Porque nadie sabe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mantener el fuego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con aquella leña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que nos dio calores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que nos dio esperanzas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que nos dio creencias</a:t>
            </a: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971550" y="4076700"/>
            <a:ext cx="17208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Y la vida pasa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como pasa el hombre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que no tiene señas: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sin dejar constancia,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sin hacer ovillo,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sin hacer madeja.</a:t>
            </a:r>
          </a:p>
        </p:txBody>
      </p:sp>
      <p:sp>
        <p:nvSpPr>
          <p:cNvPr id="49" name="Text Box 86">
            <a:hlinkClick r:id="rId5"/>
          </p:cNvPr>
          <p:cNvSpPr txBox="1">
            <a:spLocks noChangeArrowheads="1"/>
          </p:cNvSpPr>
          <p:nvPr/>
        </p:nvSpPr>
        <p:spPr bwMode="auto">
          <a:xfrm>
            <a:off x="395536" y="5661248"/>
            <a:ext cx="38491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u="sng" dirty="0">
                <a:solidFill>
                  <a:srgbClr val="C4B7AC"/>
                </a:solidFill>
                <a:latin typeface="Monotype Corsiva" pitchFamily="66" charset="0"/>
              </a:rPr>
              <a:t>http://marianoestradavazquez.blogspot.com/</a:t>
            </a:r>
          </a:p>
        </p:txBody>
      </p:sp>
      <p:sp>
        <p:nvSpPr>
          <p:cNvPr id="52" name="51 CuadroTexto">
            <a:hlinkClick r:id="rId6"/>
          </p:cNvPr>
          <p:cNvSpPr txBox="1"/>
          <p:nvPr/>
        </p:nvSpPr>
        <p:spPr>
          <a:xfrm>
            <a:off x="971600" y="6237312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C4B7AC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53" name="52 CuadroTexto"/>
          <p:cNvSpPr txBox="1"/>
          <p:nvPr/>
        </p:nvSpPr>
        <p:spPr>
          <a:xfrm>
            <a:off x="3779912" y="6550223"/>
            <a:ext cx="934871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rgbClr val="C4B7AC"/>
                </a:solidFill>
                <a:latin typeface="Monotype Corsiva" pitchFamily="66" charset="0"/>
              </a:rPr>
              <a:t>27/12/2015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192838" y="3213100"/>
            <a:ext cx="2590800" cy="1728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4" name="113 Rectángulo"/>
          <p:cNvSpPr/>
          <p:nvPr/>
        </p:nvSpPr>
        <p:spPr>
          <a:xfrm>
            <a:off x="6588125" y="3284538"/>
            <a:ext cx="1728788" cy="1577975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5" name="114 Rectángulo"/>
          <p:cNvSpPr/>
          <p:nvPr/>
        </p:nvSpPr>
        <p:spPr>
          <a:xfrm>
            <a:off x="6588125" y="3284538"/>
            <a:ext cx="1728788" cy="1577975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6" name="115 Rectángulo"/>
          <p:cNvSpPr/>
          <p:nvPr/>
        </p:nvSpPr>
        <p:spPr>
          <a:xfrm>
            <a:off x="6588125" y="3284538"/>
            <a:ext cx="1728788" cy="1577975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7" name="116 Rectángulo"/>
          <p:cNvSpPr/>
          <p:nvPr/>
        </p:nvSpPr>
        <p:spPr>
          <a:xfrm>
            <a:off x="6588125" y="3284538"/>
            <a:ext cx="1728788" cy="1512887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8" name="117 Rectángulo"/>
          <p:cNvSpPr/>
          <p:nvPr/>
        </p:nvSpPr>
        <p:spPr>
          <a:xfrm>
            <a:off x="6588125" y="3284538"/>
            <a:ext cx="1728788" cy="1577975"/>
          </a:xfrm>
          <a:prstGeom prst="rect">
            <a:avLst/>
          </a:prstGeom>
          <a:blipFill>
            <a:blip r:embed="rId1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9" name="118 Rectángulo"/>
          <p:cNvSpPr/>
          <p:nvPr/>
        </p:nvSpPr>
        <p:spPr>
          <a:xfrm>
            <a:off x="6588125" y="3284538"/>
            <a:ext cx="1728788" cy="1512887"/>
          </a:xfrm>
          <a:prstGeom prst="rect">
            <a:avLst/>
          </a:prstGeom>
          <a:blipFill>
            <a:blip r:embed="rId12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0" name="119 Rectángulo"/>
          <p:cNvSpPr/>
          <p:nvPr/>
        </p:nvSpPr>
        <p:spPr>
          <a:xfrm>
            <a:off x="6588125" y="3284538"/>
            <a:ext cx="1728788" cy="1512887"/>
          </a:xfrm>
          <a:prstGeom prst="rect">
            <a:avLst/>
          </a:prstGeom>
          <a:blipFill>
            <a:blip r:embed="rId1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1" name="120 Rectángulo"/>
          <p:cNvSpPr/>
          <p:nvPr/>
        </p:nvSpPr>
        <p:spPr>
          <a:xfrm>
            <a:off x="6588125" y="3284538"/>
            <a:ext cx="1728788" cy="1512887"/>
          </a:xfrm>
          <a:prstGeom prst="rect">
            <a:avLst/>
          </a:prstGeom>
          <a:blipFill>
            <a:blip r:embed="rId1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2" name="121 Rectángulo"/>
          <p:cNvSpPr/>
          <p:nvPr/>
        </p:nvSpPr>
        <p:spPr>
          <a:xfrm>
            <a:off x="6588125" y="3284538"/>
            <a:ext cx="1728788" cy="1577975"/>
          </a:xfrm>
          <a:prstGeom prst="rect">
            <a:avLst/>
          </a:prstGeom>
          <a:blipFill>
            <a:blip r:embed="rId1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3" name="122 Rectángulo"/>
          <p:cNvSpPr/>
          <p:nvPr/>
        </p:nvSpPr>
        <p:spPr>
          <a:xfrm>
            <a:off x="6588125" y="3284538"/>
            <a:ext cx="1728788" cy="1577975"/>
          </a:xfrm>
          <a:prstGeom prst="rect">
            <a:avLst/>
          </a:prstGeom>
          <a:blipFill>
            <a:blip r:embed="rId1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4" name="123 Rectángulo"/>
          <p:cNvSpPr/>
          <p:nvPr/>
        </p:nvSpPr>
        <p:spPr>
          <a:xfrm>
            <a:off x="6588125" y="3284538"/>
            <a:ext cx="1728788" cy="1577975"/>
          </a:xfrm>
          <a:prstGeom prst="rect">
            <a:avLst/>
          </a:prstGeom>
          <a:blipFill>
            <a:blip r:embed="rId1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5" name="124 Rectángulo"/>
          <p:cNvSpPr/>
          <p:nvPr/>
        </p:nvSpPr>
        <p:spPr>
          <a:xfrm>
            <a:off x="6588125" y="3284538"/>
            <a:ext cx="1728788" cy="1512887"/>
          </a:xfrm>
          <a:prstGeom prst="rect">
            <a:avLst/>
          </a:prstGeom>
          <a:blipFill>
            <a:blip r:embed="rId1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6" name="125 Rectángulo"/>
          <p:cNvSpPr/>
          <p:nvPr/>
        </p:nvSpPr>
        <p:spPr>
          <a:xfrm>
            <a:off x="6588125" y="3284538"/>
            <a:ext cx="1728788" cy="1584325"/>
          </a:xfrm>
          <a:prstGeom prst="rect">
            <a:avLst/>
          </a:prstGeom>
          <a:blipFill>
            <a:blip r:embed="rId1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7" name="126 Marco"/>
          <p:cNvSpPr/>
          <p:nvPr/>
        </p:nvSpPr>
        <p:spPr>
          <a:xfrm>
            <a:off x="6498141" y="3212976"/>
            <a:ext cx="1901012" cy="1728192"/>
          </a:xfrm>
          <a:prstGeom prst="frame">
            <a:avLst>
              <a:gd name="adj1" fmla="val 9671"/>
            </a:avLst>
          </a:prstGeom>
          <a:solidFill>
            <a:srgbClr val="625346"/>
          </a:solidFill>
          <a:ln w="19050">
            <a:solidFill>
              <a:srgbClr val="62534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8" name="127 Marco"/>
          <p:cNvSpPr/>
          <p:nvPr/>
        </p:nvSpPr>
        <p:spPr>
          <a:xfrm>
            <a:off x="6588224" y="3284984"/>
            <a:ext cx="1728192" cy="1584176"/>
          </a:xfrm>
          <a:prstGeom prst="frame">
            <a:avLst>
              <a:gd name="adj1" fmla="val 3163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CuadroTexto"/>
          <p:cNvSpPr txBox="1">
            <a:spLocks noChangeArrowheads="1"/>
          </p:cNvSpPr>
          <p:nvPr/>
        </p:nvSpPr>
        <p:spPr bwMode="auto">
          <a:xfrm>
            <a:off x="1042988" y="765175"/>
            <a:ext cx="1512887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Sin dejar tampoco,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como deja el aire,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como el agua deja,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una marca honda,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una huella firme,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una firma cierta.</a:t>
            </a:r>
          </a:p>
        </p:txBody>
      </p:sp>
      <p:sp>
        <p:nvSpPr>
          <p:cNvPr id="33" name="32 CuadroTexto"/>
          <p:cNvSpPr txBox="1">
            <a:spLocks noChangeArrowheads="1"/>
          </p:cNvSpPr>
          <p:nvPr/>
        </p:nvSpPr>
        <p:spPr bwMode="auto">
          <a:xfrm>
            <a:off x="971550" y="2420938"/>
            <a:ext cx="17875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Pues si fuimos fuentes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con el agua limpia,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con el agua fresca,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ahora somos pozos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con el agua turbia,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con el agua negra.</a:t>
            </a:r>
          </a:p>
        </p:txBody>
      </p:sp>
      <p:sp>
        <p:nvSpPr>
          <p:cNvPr id="34" name="33 CuadroTexto"/>
          <p:cNvSpPr txBox="1">
            <a:spLocks noChangeArrowheads="1"/>
          </p:cNvSpPr>
          <p:nvPr/>
        </p:nvSpPr>
        <p:spPr bwMode="auto">
          <a:xfrm>
            <a:off x="1042988" y="4076700"/>
            <a:ext cx="176053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Ojalá los hombres,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ojalá las cosas,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ojalá las bestias,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me trajeran sueños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de la Edad de Bronce,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de la Edad de Piedra.</a:t>
            </a:r>
          </a:p>
        </p:txBody>
      </p:sp>
      <p:sp>
        <p:nvSpPr>
          <p:cNvPr id="35" name="34 CuadroTexto"/>
          <p:cNvSpPr txBox="1">
            <a:spLocks noChangeArrowheads="1"/>
          </p:cNvSpPr>
          <p:nvPr/>
        </p:nvSpPr>
        <p:spPr bwMode="auto">
          <a:xfrm>
            <a:off x="900113" y="765175"/>
            <a:ext cx="18462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Donde hubiera arraigo,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donde hubiera calma,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donde el tiempo fuera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el reloj callado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de las grandes horas,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de las horas muertas.</a:t>
            </a:r>
          </a:p>
        </p:txBody>
      </p:sp>
      <p:sp>
        <p:nvSpPr>
          <p:cNvPr id="36" name="35 CuadroTexto"/>
          <p:cNvSpPr txBox="1">
            <a:spLocks noChangeArrowheads="1"/>
          </p:cNvSpPr>
          <p:nvPr/>
        </p:nvSpPr>
        <p:spPr bwMode="auto">
          <a:xfrm>
            <a:off x="1042988" y="2420938"/>
            <a:ext cx="16986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Pero nadie sabe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de ese pauso sueño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que nos da paciencia,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porque todo urge,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porque todo empuja,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porque todo aprieta.</a:t>
            </a:r>
          </a:p>
        </p:txBody>
      </p:sp>
      <p:sp>
        <p:nvSpPr>
          <p:cNvPr id="37" name="36 CuadroTexto"/>
          <p:cNvSpPr txBox="1">
            <a:spLocks noChangeArrowheads="1"/>
          </p:cNvSpPr>
          <p:nvPr/>
        </p:nvSpPr>
        <p:spPr bwMode="auto">
          <a:xfrm>
            <a:off x="1042988" y="4076700"/>
            <a:ext cx="15859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Y el aprieto agobia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y el agobio mata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y la muerte entierra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los amores hondos,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los quereres dulces,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las sonrisas tiernas.</a:t>
            </a:r>
          </a:p>
        </p:txBody>
      </p:sp>
      <p:sp>
        <p:nvSpPr>
          <p:cNvPr id="38" name="37 CuadroTexto"/>
          <p:cNvSpPr txBox="1">
            <a:spLocks noChangeArrowheads="1"/>
          </p:cNvSpPr>
          <p:nvPr/>
        </p:nvSpPr>
        <p:spPr bwMode="auto">
          <a:xfrm>
            <a:off x="971550" y="765175"/>
            <a:ext cx="18288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Pues las ansias mueren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y las glorias pasan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y las prisas dejan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a los hombres solos,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entre sueños vanos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y palabras hueras.</a:t>
            </a:r>
          </a:p>
        </p:txBody>
      </p:sp>
      <p:sp>
        <p:nvSpPr>
          <p:cNvPr id="39" name="38 CuadroTexto"/>
          <p:cNvSpPr txBox="1">
            <a:spLocks noChangeArrowheads="1"/>
          </p:cNvSpPr>
          <p:nvPr/>
        </p:nvSpPr>
        <p:spPr bwMode="auto">
          <a:xfrm>
            <a:off x="971550" y="2420938"/>
            <a:ext cx="176053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Que los pies se cansan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y los cuerpos sufren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y las almas quedan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como el alma mía,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solitaria y triste,</a:t>
            </a:r>
          </a:p>
          <a:p>
            <a:pPr algn="ctr"/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descreída y vieja.</a:t>
            </a:r>
          </a:p>
        </p:txBody>
      </p:sp>
      <p:sp>
        <p:nvSpPr>
          <p:cNvPr id="40" name="39 CuadroTexto"/>
          <p:cNvSpPr txBox="1">
            <a:spLocks noChangeArrowheads="1"/>
          </p:cNvSpPr>
          <p:nvPr/>
        </p:nvSpPr>
        <p:spPr bwMode="auto">
          <a:xfrm>
            <a:off x="1116013" y="4076700"/>
            <a:ext cx="14446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AF9D8E"/>
                </a:solidFill>
                <a:latin typeface="Monotype Corsiva" pitchFamily="66" charset="0"/>
              </a:rPr>
              <a:t>Mariano Estrada</a:t>
            </a:r>
          </a:p>
        </p:txBody>
      </p:sp>
      <p:sp>
        <p:nvSpPr>
          <p:cNvPr id="41" name="40 CuadroTexto"/>
          <p:cNvSpPr txBox="1"/>
          <p:nvPr/>
        </p:nvSpPr>
        <p:spPr>
          <a:xfrm>
            <a:off x="1331640" y="3717032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solidFill>
                  <a:srgbClr val="C4B7AC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42" name="41 CuadroTexto"/>
          <p:cNvSpPr txBox="1"/>
          <p:nvPr/>
        </p:nvSpPr>
        <p:spPr>
          <a:xfrm>
            <a:off x="539552" y="5013176"/>
            <a:ext cx="2585964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C4B7AC"/>
                </a:solidFill>
                <a:latin typeface="Monotype Corsiva" pitchFamily="66" charset="0"/>
              </a:rPr>
              <a:t>Imágenes :</a:t>
            </a:r>
            <a:r>
              <a:rPr lang="es-ES" b="1" dirty="0" err="1">
                <a:solidFill>
                  <a:srgbClr val="C4B7AC"/>
                </a:solidFill>
                <a:latin typeface="Monotype Corsiva" pitchFamily="66" charset="0"/>
              </a:rPr>
              <a:t>Krzysztof</a:t>
            </a:r>
            <a:r>
              <a:rPr lang="es-ES" b="1" dirty="0">
                <a:solidFill>
                  <a:srgbClr val="C4B7AC"/>
                </a:solidFill>
                <a:latin typeface="Monotype Corsiva" pitchFamily="66" charset="0"/>
              </a:rPr>
              <a:t> </a:t>
            </a:r>
            <a:r>
              <a:rPr lang="es-ES" b="1" dirty="0" err="1">
                <a:solidFill>
                  <a:srgbClr val="C4B7AC"/>
                </a:solidFill>
                <a:latin typeface="Monotype Corsiva" pitchFamily="66" charset="0"/>
              </a:rPr>
              <a:t>Browko</a:t>
            </a:r>
            <a:endParaRPr lang="es-ES" b="1" dirty="0">
              <a:solidFill>
                <a:srgbClr val="C4B7AC"/>
              </a:solidFill>
              <a:latin typeface="Monotype Corsiva" pitchFamily="66" charset="0"/>
            </a:endParaRPr>
          </a:p>
        </p:txBody>
      </p:sp>
      <p:pic>
        <p:nvPicPr>
          <p:cNvPr id="3120" name="Picture 13" descr="the_sad_clown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916238" y="188913"/>
            <a:ext cx="4535487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42 Imagen" descr="lagrima.gif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4427984" y="1988840"/>
            <a:ext cx="929640" cy="3749040"/>
          </a:xfrm>
          <a:prstGeom prst="rect">
            <a:avLst/>
          </a:prstGeom>
        </p:spPr>
      </p:pic>
    </p:spTree>
  </p:cSld>
  <p:clrMapOvr>
    <a:masterClrMapping/>
  </p:clrMapOvr>
  <p:transition spd="slow" advClick="0" advTm="18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3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7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repeatCount="indefinite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1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5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7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8000"/>
                            </p:stCondLst>
                            <p:childTnLst>
                              <p:par>
                                <p:cTn id="112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7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680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7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  <p:bldP spid="22" grpId="0"/>
      <p:bldP spid="22" grpId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otón de acción: Comienzo">
            <a:hlinkClick r:id="rId2" action="ppaction://hlinksldjump" highlightClick="1"/>
          </p:cNvPr>
          <p:cNvSpPr/>
          <p:nvPr/>
        </p:nvSpPr>
        <p:spPr>
          <a:xfrm>
            <a:off x="827088" y="5661025"/>
            <a:ext cx="720725" cy="288925"/>
          </a:xfrm>
          <a:prstGeom prst="actionButtonBeginning">
            <a:avLst/>
          </a:prstGeom>
          <a:solidFill>
            <a:srgbClr val="C4B7AC"/>
          </a:solidFill>
          <a:ln>
            <a:solidFill>
              <a:srgbClr val="6253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" name="4 Botón de acción: Final">
            <a:hlinkClick r:id="" action="ppaction://hlinkshowjump?jump=lastslide" highlightClick="1"/>
          </p:cNvPr>
          <p:cNvSpPr/>
          <p:nvPr/>
        </p:nvSpPr>
        <p:spPr>
          <a:xfrm>
            <a:off x="7235825" y="5661025"/>
            <a:ext cx="720725" cy="288925"/>
          </a:xfrm>
          <a:prstGeom prst="actionButtonEnd">
            <a:avLst/>
          </a:prstGeom>
          <a:solidFill>
            <a:srgbClr val="C4B7AC"/>
          </a:solidFill>
          <a:ln>
            <a:solidFill>
              <a:srgbClr val="6253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Text Box 86">
            <a:hlinkClick r:id="rId3"/>
          </p:cNvPr>
          <p:cNvSpPr txBox="1">
            <a:spLocks noChangeArrowheads="1"/>
          </p:cNvSpPr>
          <p:nvPr/>
        </p:nvSpPr>
        <p:spPr bwMode="auto">
          <a:xfrm>
            <a:off x="1979712" y="4581128"/>
            <a:ext cx="50706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u="sng" dirty="0">
                <a:solidFill>
                  <a:srgbClr val="C4B7AC"/>
                </a:solidFill>
                <a:latin typeface="Monotype Corsiva" pitchFamily="66" charset="0"/>
              </a:rPr>
              <a:t>http://marianoestradavazquez.blogspot.com/</a:t>
            </a:r>
          </a:p>
        </p:txBody>
      </p:sp>
      <p:sp>
        <p:nvSpPr>
          <p:cNvPr id="7" name="6 CuadroTexto">
            <a:hlinkClick r:id="rId4"/>
          </p:cNvPr>
          <p:cNvSpPr txBox="1"/>
          <p:nvPr/>
        </p:nvSpPr>
        <p:spPr>
          <a:xfrm>
            <a:off x="3707904" y="5589240"/>
            <a:ext cx="1805302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C4B7AC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3203848" y="3068960"/>
            <a:ext cx="2800767" cy="584775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AF9D8E"/>
                </a:solidFill>
                <a:latin typeface="Monotype Corsiva" pitchFamily="66" charset="0"/>
              </a:rPr>
              <a:t>Mariano Estrada 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203848" y="3861048"/>
            <a:ext cx="2725426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AF9D8E"/>
                </a:solidFill>
                <a:latin typeface="Monotype Corsiva" pitchFamily="66" charset="0"/>
              </a:rPr>
              <a:t>Escritor-Poeta Español</a:t>
            </a:r>
          </a:p>
        </p:txBody>
      </p:sp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334</Words>
  <Application>Microsoft Office PowerPoint</Application>
  <PresentationFormat>Presentación en pantalla (4:3)</PresentationFormat>
  <Paragraphs>86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Calibri</vt:lpstr>
      <vt:lpstr>Monotype Corsiva</vt:lpstr>
      <vt:lpstr>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</dc:creator>
  <cp:lastModifiedBy>Mar</cp:lastModifiedBy>
  <cp:revision>12</cp:revision>
  <dcterms:created xsi:type="dcterms:W3CDTF">2015-12-29T16:10:56Z</dcterms:created>
  <dcterms:modified xsi:type="dcterms:W3CDTF">2016-02-04T20:16:34Z</dcterms:modified>
</cp:coreProperties>
</file>