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U7hQKm4dUz9ezIyLf+MyA==" hashData="6hof/Y3R9WVzjBRZUXxDCiiVAD+qeUw4wiuFkcToVwke8AWdiZezxBianQfwPp13wLRAs0sug51YhF3OQGVzl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55" autoAdjust="0"/>
    <p:restoredTop sz="94660"/>
  </p:normalViewPr>
  <p:slideViewPr>
    <p:cSldViewPr snapToGrid="0">
      <p:cViewPr>
        <p:scale>
          <a:sx n="100" d="100"/>
          <a:sy n="100" d="100"/>
        </p:scale>
        <p:origin x="5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C32A4B-9372-4D51-A4CC-B0F954509B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268E38E-1F85-4805-B121-649AE9338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B652234-ECAC-43A6-9CAB-9881AFC88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4C17DC-1167-415A-AA34-4FE4CE616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EC2C97B-53D4-4C37-898B-DEEECB345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7713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7D60EA-18C5-4415-8A3A-7BFD6D724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BC8B833-4A48-42CC-AFB6-B4FAD60A4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AF4C5DA-3C8E-4D85-AEBE-B5ECF34B2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5BA5D0-488A-4B30-AA4E-21108CD60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89C695A-4708-42C9-915C-1385606A5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7340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CB702A-795A-4CD8-BCE9-5485EE4DD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F023D8E-C6D9-4C56-9C1C-B277BB7585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BFC84D-4058-4E6B-80BE-6DB5F004E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0DC86D-472E-44EE-9705-3703CE320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A08866-EC8D-479E-97BD-78BFDCA70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4334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15EB59-8107-4F59-A0B9-06F5C94B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1148697-7031-4E4C-9373-AA448874B5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0413A7D-A24D-4E57-8D4F-FDBC814601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D3879E1-2AAB-46C6-96F0-746BFF52C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BB49A8-9113-4D2C-92AE-EB5A61D17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E3A1CBE-7A2F-4B11-BEF9-76D34F792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77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592323-2F51-47EC-A544-6D43F759E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3A6678A-606F-4B51-8A75-519EE9C28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8CF5F26-E052-46C4-BEC8-4571A32F99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4EE7DA6-8C1D-487D-AD19-55F69CAFB6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6CB454A-F66E-463D-A90D-47921A8999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F861107-A047-427E-A2C5-42C4668A0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D89AD60-8961-4EB0-91D2-1FB050FF3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D2DD1AE-385B-42D6-A134-50744DC74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7482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00C1E8-F9A1-46B0-BD01-3117BFDD3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6548B09-77E8-4D3B-9735-F6A086AC5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13CB2CD-F670-470A-96EB-01B15BDEA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2348336-47CF-4502-9B60-3C97BAAC4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366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A0B2B0F-82D9-4A43-A50D-3BCFC24B4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7AF15CD-22F2-4641-B123-7A49E324E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9AE89FF-192A-4246-8E9F-26801A03F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4088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3B7B06-5151-41D6-8D05-B82133E28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110117-50E1-4A07-83BE-EE9149444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4372E13-D662-45D6-A729-ED707B3DD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00395D9-7DEB-40E9-B1CA-440BE2EEA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18BB4ED-AEB0-4C61-832E-C6F12EE18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71C914A-D286-4DD1-AD2B-B995C6BD6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9135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92886D-4B5E-4E91-BF56-238254183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2E83C84-948A-4F22-8713-13DE3F7773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B38F8FC-FE08-4E2B-90E0-19C1ECE187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CA109F3-663D-45C4-AD73-5F7ACB523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6B636A5-1BFB-4CBF-AC9C-D12612FAF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CF8C681-EA4B-4BFB-B5EB-02C1F19B8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04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E58010-A0BC-4A4B-86B4-6F7EAA8F2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BE526B2-47E2-4FE3-92E6-6769383C7B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53F1FD-E31F-43CB-AABA-9D31E71AE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D9CDE9E-9DF2-4FF9-860D-D2A7ACD02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6FD6566-6FBC-4DFB-86E5-50D799C82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7578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6195EDB-0386-4969-B9F4-A34CB27149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1319409-7007-44FF-98D3-049E64580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0CC6CC-CC2D-4B6F-9D3F-867A51CD1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EE865E-27CC-466E-A8F4-A59CD7655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2FE236D-ACE7-44D0-8498-D3D3ABCCF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8779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C0BBAE-C147-2D0A-4DB9-C27C386F20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C369C09-7DEE-46AB-4A43-AC44ED83D9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DF4474-49FD-B9E0-F73B-7AB803F82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725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11091D6-42CD-430D-A380-78555F8C8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DC4D89A-EF18-4C56-B4A0-409F17935F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9935F6-01E6-4812-9052-F964C920F5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A3436-1BF4-40A5-842D-8AE5C3276CB3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22A367-BEAE-45A3-B848-780C111CAB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39F823-CF67-4872-B007-4FF0B22F6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48A67-D84C-4911-AC2F-EFDBFE4D4F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3214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4523E3B-8F69-CAEE-82BA-C19CF976A89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6076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1E6EE15-EB86-4736-A58A-A50AE01127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42" b="12603"/>
          <a:stretch/>
        </p:blipFill>
        <p:spPr>
          <a:xfrm>
            <a:off x="332508" y="526473"/>
            <a:ext cx="11526669" cy="5818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E0C0FAF-3330-4B72-A72B-D9902698B77E}"/>
              </a:ext>
            </a:extLst>
          </p:cNvPr>
          <p:cNvSpPr txBox="1"/>
          <p:nvPr/>
        </p:nvSpPr>
        <p:spPr>
          <a:xfrm>
            <a:off x="-398174" y="-82320"/>
            <a:ext cx="84541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5400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la </a:t>
            </a:r>
            <a:r>
              <a:rPr lang="es-ES" sz="5400" i="1" dirty="0">
                <a:solidFill>
                  <a:srgbClr val="00B05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lleva</a:t>
            </a:r>
            <a:r>
              <a:rPr lang="es-ES" sz="5400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 viento</a:t>
            </a:r>
            <a:endParaRPr lang="es-ES" sz="5400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anose="02020503060305020303" pitchFamily="18" charset="0"/>
            </a:endParaRP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9F3371A5-71A9-46AC-A433-EDEAA145FC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574" y="6938882"/>
            <a:ext cx="2048256" cy="1554480"/>
          </a:xfrm>
          <a:prstGeom prst="rect">
            <a:avLst/>
          </a:prstGeom>
        </p:spPr>
      </p:pic>
      <p:pic>
        <p:nvPicPr>
          <p:cNvPr id="13" name="audio1030303">
            <a:hlinkClick r:id="" action="ppaction://media"/>
            <a:extLst>
              <a:ext uri="{FF2B5EF4-FFF2-40B4-BE49-F238E27FC236}">
                <a16:creationId xmlns:a16="http://schemas.microsoft.com/office/drawing/2014/main" id="{6BAD0960-97E6-17D8-095D-9C87ECA51D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50677" y="7571468"/>
            <a:ext cx="487363" cy="487363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CFDAF9B8-795F-EB6B-435C-86FFD3441B8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48" b="5348"/>
          <a:stretch/>
        </p:blipFill>
        <p:spPr>
          <a:xfrm rot="9096">
            <a:off x="350190" y="535702"/>
            <a:ext cx="11506521" cy="5786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4C2F8917-B706-71C8-037F-FD27E002725C}"/>
              </a:ext>
            </a:extLst>
          </p:cNvPr>
          <p:cNvSpPr txBox="1"/>
          <p:nvPr/>
        </p:nvSpPr>
        <p:spPr>
          <a:xfrm>
            <a:off x="519442" y="2268822"/>
            <a:ext cx="10706510" cy="38964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0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Marcharé señor,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0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alegre o triste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0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más resignado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0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cuando al fin me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0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hieras  si vine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0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al mundo porque tu quisiste ¿No he de partir sumiso cuando quieras?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58D17145-1223-2F79-FA1A-CBAC5505D9F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" r="-30"/>
          <a:stretch/>
        </p:blipFill>
        <p:spPr>
          <a:xfrm rot="22166" flipH="1">
            <a:off x="340831" y="531114"/>
            <a:ext cx="11529422" cy="5779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E8772166-1BC0-CCBF-7DB9-88F4B7820156}"/>
              </a:ext>
            </a:extLst>
          </p:cNvPr>
          <p:cNvSpPr txBox="1"/>
          <p:nvPr/>
        </p:nvSpPr>
        <p:spPr>
          <a:xfrm>
            <a:off x="480290" y="2689711"/>
            <a:ext cx="11822545" cy="34127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Un torcedor tan solo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   me acongoja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 es haber preguntado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 el pensamiento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200" i="1" dirty="0">
                <a:solidFill>
                  <a:srgbClr val="00B05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sus porqués de la vida. ¡Mas la hoja quieres saber dónde la lleva el viento!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095388E3-7C70-F182-0944-37E8197F68A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331422" y="599554"/>
            <a:ext cx="11574250" cy="5658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8E31B35B-C165-A745-E58E-227154853FCD}"/>
              </a:ext>
            </a:extLst>
          </p:cNvPr>
          <p:cNvSpPr txBox="1"/>
          <p:nvPr/>
        </p:nvSpPr>
        <p:spPr>
          <a:xfrm>
            <a:off x="331422" y="3729106"/>
            <a:ext cx="6876802" cy="2193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Hoy, ya no pregunto nada cerré los ojos y mientras el plazo llega en que se termine la jornada mi inquietud se adormece en la almohada de la resignación ¡en tu regazo!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7C2DAD2F-95C6-07B4-4E82-EE994E06241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9575" y="520451"/>
            <a:ext cx="11458705" cy="5737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B2F4FC1E-1C33-DFC3-417C-0A6A2E63D5DF}"/>
              </a:ext>
            </a:extLst>
          </p:cNvPr>
          <p:cNvSpPr txBox="1"/>
          <p:nvPr/>
        </p:nvSpPr>
        <p:spPr>
          <a:xfrm>
            <a:off x="331423" y="6857998"/>
            <a:ext cx="3369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59ED937F-C67F-BA3F-A81A-FD9F1840C09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26" y="599552"/>
            <a:ext cx="11566446" cy="5693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3C294D4A-ECDB-969E-DF50-E1CB46C26713}"/>
              </a:ext>
            </a:extLst>
          </p:cNvPr>
          <p:cNvSpPr/>
          <p:nvPr/>
        </p:nvSpPr>
        <p:spPr>
          <a:xfrm>
            <a:off x="10163336" y="5981867"/>
            <a:ext cx="129394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i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sz="3600" b="1" i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B05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698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xit" presetSubtype="0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4000"/>
                            </p:stCondLst>
                            <p:childTnLst>
                              <p:par>
                                <p:cTn id="39" presetID="21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8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" presetClass="exit" presetSubtype="1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6000"/>
                            </p:stCondLst>
                            <p:childTnLst>
                              <p:par>
                                <p:cTn id="58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" presetClass="exit" presetSubtype="1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7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9000"/>
                            </p:stCondLst>
                            <p:childTnLst>
                              <p:par>
                                <p:cTn id="77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3000"/>
                            </p:stCondLst>
                            <p:childTnLst>
                              <p:par>
                                <p:cTn id="87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475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/>
      <p:bldP spid="15" grpId="0"/>
      <p:bldP spid="15" grpId="1"/>
      <p:bldP spid="17" grpId="0"/>
      <p:bldP spid="17" grpId="1"/>
      <p:bldP spid="19" grpId="0"/>
      <p:bldP spid="19" grpId="1"/>
      <p:bldP spid="25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F7F1659-893B-63EA-6205-43801C76C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ABF11D4-21AB-EAA3-1FA0-7980748D44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F145508-BE97-5AA7-78EA-CD076EED5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9D17854-C3A6-FEDC-29E1-6B7F211B8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54771BD-FDF2-E73A-62FE-A86D3E6260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FC7F238-19B8-6C19-9445-8DA60C450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2483996-7F0F-8761-6E4A-5FA1E97AC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4CD9637-C917-1C6A-D53F-69206D791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F470D27-BCA7-5757-15C6-A7817866B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07BE093-528E-BDF0-20BF-1ABBF037C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253C3C8-77AE-4B17-6A95-E7E5649C2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CE4102E-D404-B72C-D4B4-8DE2016D97FE}"/>
              </a:ext>
            </a:extLst>
          </p:cNvPr>
          <p:cNvSpPr txBox="1"/>
          <p:nvPr/>
        </p:nvSpPr>
        <p:spPr>
          <a:xfrm>
            <a:off x="435429" y="7010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665480389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136</Words>
  <Application>Microsoft Office PowerPoint</Application>
  <PresentationFormat>Panorámica</PresentationFormat>
  <Paragraphs>18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 la lleva el viento..........</dc:title>
  <dc:subject>pps</dc:subject>
  <dc:creator>jrvallegomez@outlook.es</dc:creator>
  <cp:keywords>poesia</cp:keywords>
  <cp:lastModifiedBy>jose ruiz</cp:lastModifiedBy>
  <cp:revision>35</cp:revision>
  <dcterms:created xsi:type="dcterms:W3CDTF">2022-10-04T08:41:16Z</dcterms:created>
  <dcterms:modified xsi:type="dcterms:W3CDTF">2024-09-06T07:39:35Z</dcterms:modified>
</cp:coreProperties>
</file>