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mbria" pitchFamily="18" charset="0"/>
      <p:regular r:id="rId4"/>
      <p:bold r:id="rId5"/>
      <p:italic r:id="rId6"/>
      <p:boldItalic r:id="rId7"/>
    </p:embeddedFont>
    <p:embeddedFont>
      <p:font typeface="Gabriola" pitchFamily="82" charset="0"/>
      <p:regular r:id="rId8"/>
    </p:embeddedFont>
    <p:embeddedFont>
      <p:font typeface="Kristen ITC" pitchFamily="66" charset="0"/>
      <p:regular r:id="rId9"/>
    </p:embeddedFont>
  </p:embeddedFontLst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44mbjgYu3UfVn9fWHjYyw==" hashData="jg0NnNLJmOE4/dgdxysvcEqYRB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E6E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78" y="-4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5BFAB-9221-4AFF-AF18-E4DCDE5EF6EB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2B16C5-528C-4AFA-B232-5D4EED67FE7E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C0B9A9-BDCF-4DA7-B59A-9ADC3D600358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828FBB-1297-4DFB-8D50-C0524DCB0E01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B4558-E595-435D-BB72-9D0500C7E648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B38FFD-2548-4374-8C06-47934534B4FF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29F064-47F7-4289-AA6E-AA71D628C111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B85604-F243-4004-9C1A-D21A4DD3BC7C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5135A6-9AB8-471D-9DAA-D87D57C279D3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27F86C-B68F-4CAA-A8A9-C5E1E0F20494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EB200-7EC7-4E06-8751-D09BAA1750F6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modificar el estilo de texto del patrón</a:t>
            </a:r>
          </a:p>
          <a:p>
            <a:pPr lvl="1"/>
            <a:r>
              <a:rPr lang="en-CA" smtClean="0"/>
              <a:t>Segundo nivel</a:t>
            </a:r>
          </a:p>
          <a:p>
            <a:pPr lvl="2"/>
            <a:r>
              <a:rPr lang="en-CA" smtClean="0"/>
              <a:t>Tercer nivel</a:t>
            </a:r>
          </a:p>
          <a:p>
            <a:pPr lvl="3"/>
            <a:r>
              <a:rPr lang="en-CA" smtClean="0"/>
              <a:t>Cuarto nivel</a:t>
            </a:r>
          </a:p>
          <a:p>
            <a:pPr lvl="4"/>
            <a:r>
              <a:rPr lang="en-CA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191B862-DC24-459B-9707-45B5EB04E219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port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611188" y="2281238"/>
            <a:ext cx="3537059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Te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siento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cada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día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rozándome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invisible</a:t>
            </a:r>
            <a:br>
              <a:rPr lang="en-CA" sz="1300" dirty="0">
                <a:solidFill>
                  <a:srgbClr val="E3E6E9"/>
                </a:solidFill>
                <a:latin typeface="Cambria" pitchFamily="18" charset="0"/>
              </a:rPr>
            </a:b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sutilmente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impalpable.</a:t>
            </a:r>
            <a:br>
              <a:rPr lang="en-CA" sz="1300" dirty="0">
                <a:solidFill>
                  <a:srgbClr val="E3E6E9"/>
                </a:solidFill>
                <a:latin typeface="Cambria" pitchFamily="18" charset="0"/>
              </a:rPr>
            </a:b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Y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aunque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sé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que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siempre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te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he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llevado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conmigo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/>
            </a:r>
            <a:br>
              <a:rPr lang="en-CA" sz="1300" dirty="0">
                <a:solidFill>
                  <a:srgbClr val="E3E6E9"/>
                </a:solidFill>
                <a:latin typeface="Cambria" pitchFamily="18" charset="0"/>
              </a:rPr>
            </a:b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eres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siempre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la suave,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dulcemente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imposible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/>
            </a:r>
            <a:br>
              <a:rPr lang="en-CA" sz="1300" dirty="0">
                <a:solidFill>
                  <a:srgbClr val="E3E6E9"/>
                </a:solidFill>
                <a:latin typeface="Cambria" pitchFamily="18" charset="0"/>
              </a:rPr>
            </a:b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lejanía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luminosa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...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539750" y="1377950"/>
            <a:ext cx="27654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3200" dirty="0" err="1">
                <a:solidFill>
                  <a:srgbClr val="E3E6E9"/>
                </a:solidFill>
                <a:latin typeface="Gabriola" pitchFamily="82" charset="0"/>
              </a:rPr>
              <a:t>Rozándome</a:t>
            </a:r>
            <a:r>
              <a:rPr lang="en-CA" sz="3200" dirty="0">
                <a:solidFill>
                  <a:srgbClr val="E3E6E9"/>
                </a:solidFill>
                <a:latin typeface="Gabriola" pitchFamily="82" charset="0"/>
              </a:rPr>
              <a:t> invisible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755650" y="5661025"/>
            <a:ext cx="22129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000">
                <a:solidFill>
                  <a:srgbClr val="E3E6E9"/>
                </a:solidFill>
                <a:latin typeface="Gabriola" pitchFamily="82" charset="0"/>
              </a:rPr>
              <a:t>Renato Alejandro Huerta</a:t>
            </a:r>
            <a:r>
              <a:rPr lang="en-CA" sz="3200">
                <a:solidFill>
                  <a:srgbClr val="E3E6E9"/>
                </a:solidFill>
                <a:latin typeface="Gabriola" pitchFamily="82" charset="0"/>
              </a:rPr>
              <a:t>.</a:t>
            </a:r>
          </a:p>
        </p:txBody>
      </p:sp>
      <p:pic>
        <p:nvPicPr>
          <p:cNvPr id="2054" name="Picture 8" descr="Mary  0812-122"/>
          <p:cNvPicPr>
            <a:picLocks noChangeAspect="1" noChangeArrowheads="1"/>
          </p:cNvPicPr>
          <p:nvPr/>
        </p:nvPicPr>
        <p:blipFill>
          <a:blip r:embed="rId4" cstate="print"/>
          <a:srcRect l="19055" r="16640"/>
          <a:stretch>
            <a:fillRect/>
          </a:stretch>
        </p:blipFill>
        <p:spPr bwMode="auto">
          <a:xfrm>
            <a:off x="7343775" y="2781300"/>
            <a:ext cx="180022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611188" y="3505200"/>
            <a:ext cx="3502947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Te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siento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cada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día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cantar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,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mas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no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sé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donde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.</a:t>
            </a:r>
            <a:br>
              <a:rPr lang="en-CA" sz="1300" dirty="0">
                <a:solidFill>
                  <a:srgbClr val="E3E6E9"/>
                </a:solidFill>
                <a:latin typeface="Cambria" pitchFamily="18" charset="0"/>
              </a:rPr>
            </a:b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Eres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algo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que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vive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más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allá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de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mí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mismo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/>
            </a:r>
            <a:br>
              <a:rPr lang="en-CA" sz="1300" dirty="0">
                <a:solidFill>
                  <a:srgbClr val="E3E6E9"/>
                </a:solidFill>
                <a:latin typeface="Cambria" pitchFamily="18" charset="0"/>
              </a:rPr>
            </a:b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y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aunque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siempre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eres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nube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y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horizonte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lejano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/>
            </a:r>
            <a:br>
              <a:rPr lang="en-CA" sz="1300" dirty="0">
                <a:solidFill>
                  <a:srgbClr val="E3E6E9"/>
                </a:solidFill>
                <a:latin typeface="Cambria" pitchFamily="18" charset="0"/>
              </a:rPr>
            </a:b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¡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sentí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tu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beso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300" dirty="0" err="1">
                <a:solidFill>
                  <a:srgbClr val="E3E6E9"/>
                </a:solidFill>
                <a:latin typeface="Cambria" pitchFamily="18" charset="0"/>
              </a:rPr>
              <a:t>sobre</a:t>
            </a:r>
            <a:r>
              <a:rPr lang="en-CA" sz="1300" dirty="0">
                <a:solidFill>
                  <a:srgbClr val="E3E6E9"/>
                </a:solidFill>
                <a:latin typeface="Cambria" pitchFamily="18" charset="0"/>
              </a:rPr>
              <a:t> mi alma!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611188" y="4586288"/>
            <a:ext cx="3389454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Mi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espíritu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solitario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te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sueña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 en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todas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las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cosas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/>
            </a:r>
            <a:br>
              <a:rPr lang="en-CA" sz="1250" dirty="0">
                <a:solidFill>
                  <a:srgbClr val="E3E6E9"/>
                </a:solidFill>
                <a:latin typeface="Cambria" pitchFamily="18" charset="0"/>
              </a:rPr>
            </a:b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Mi alma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te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busca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tras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toda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emoción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/>
            </a:r>
            <a:br>
              <a:rPr lang="en-CA" sz="1250" dirty="0">
                <a:solidFill>
                  <a:srgbClr val="E3E6E9"/>
                </a:solidFill>
                <a:latin typeface="Cambria" pitchFamily="18" charset="0"/>
              </a:rPr>
            </a:b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¡Mi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camino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es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tu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nombre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!</a:t>
            </a:r>
            <a:br>
              <a:rPr lang="en-CA" sz="1250" dirty="0">
                <a:solidFill>
                  <a:srgbClr val="E3E6E9"/>
                </a:solidFill>
                <a:latin typeface="Cambria" pitchFamily="18" charset="0"/>
              </a:rPr>
            </a:b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¡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Lejana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!...¿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Dónde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estás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?...¿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Dónde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 </a:t>
            </a:r>
            <a:r>
              <a:rPr lang="en-CA" sz="1250" dirty="0" err="1">
                <a:solidFill>
                  <a:srgbClr val="E3E6E9"/>
                </a:solidFill>
                <a:latin typeface="Cambria" pitchFamily="18" charset="0"/>
              </a:rPr>
              <a:t>estás</a:t>
            </a:r>
            <a:r>
              <a:rPr lang="en-CA" sz="1250" dirty="0">
                <a:solidFill>
                  <a:srgbClr val="E3E6E9"/>
                </a:solidFill>
                <a:latin typeface="Cambria" pitchFamily="18" charset="0"/>
              </a:rPr>
              <a:t>?</a:t>
            </a: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250825" y="6380163"/>
            <a:ext cx="18319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E3E6E9"/>
                </a:solidFill>
                <a:latin typeface="Gabriola" pitchFamily="82" charset="0"/>
              </a:rPr>
              <a:t> Edicion sin fines de lucro</a:t>
            </a:r>
          </a:p>
          <a:p>
            <a:r>
              <a:rPr lang="en-US" sz="1400">
                <a:solidFill>
                  <a:srgbClr val="E3E6E9"/>
                </a:solidFill>
                <a:latin typeface="Gabriola" pitchFamily="82" charset="0"/>
              </a:rPr>
              <a:t>Imagenes tomadas de internet</a:t>
            </a:r>
            <a:endParaRPr lang="en-CA" sz="1400">
              <a:solidFill>
                <a:srgbClr val="E3E6E9"/>
              </a:solidFill>
              <a:latin typeface="Gabriola" pitchFamily="82" charset="0"/>
            </a:endParaRP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755576" y="5157192"/>
            <a:ext cx="25511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E3E6E9"/>
                </a:solidFill>
                <a:latin typeface="Gabriola" pitchFamily="82" charset="0"/>
              </a:rPr>
              <a:t>inesgaret@gmail.com</a:t>
            </a:r>
            <a:endParaRPr lang="en-CA" sz="2800" dirty="0">
              <a:solidFill>
                <a:srgbClr val="E3E6E9"/>
              </a:solidFill>
              <a:latin typeface="Gabriola" pitchFamily="82" charset="0"/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4356100" y="0"/>
            <a:ext cx="47879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>
    <p:sndAc>
      <p:stSnd>
        <p:snd r:embed="rId2" name="celta3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xit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8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8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8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800"/>
                            </p:stCondLst>
                            <p:childTnLst>
                              <p:par>
                                <p:cTn id="33" presetID="6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5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3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13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7" grpId="1"/>
      <p:bldP spid="3078" grpId="0" build="allAtOnce"/>
      <p:bldP spid="3078" grpId="1" build="allAtOnce"/>
      <p:bldP spid="3079" grpId="0"/>
      <p:bldP spid="3079" grpId="1"/>
      <p:bldP spid="3081" grpId="0" build="allAtOnce"/>
      <p:bldP spid="3082" grpId="0"/>
      <p:bldP spid="3082" grpId="1"/>
      <p:bldP spid="3084" grpId="0"/>
      <p:bldP spid="3084" grpId="1"/>
      <p:bldP spid="3085" grpId="0"/>
      <p:bldP spid="308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59</Words>
  <Application>Microsoft Office PowerPoint</Application>
  <PresentationFormat>Presentación en pantalla (4:3)</PresentationFormat>
  <Paragraphs>10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Cambria</vt:lpstr>
      <vt:lpstr>Gabriola</vt:lpstr>
      <vt:lpstr>Kristen ITC</vt:lpstr>
      <vt:lpstr>Diseño predeterminado</vt:lpstr>
      <vt:lpstr>Diapositiva 1</vt:lpstr>
      <vt:lpstr>Diapositiva 2</vt:lpstr>
    </vt:vector>
  </TitlesOfParts>
  <Company>Windows uE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42</cp:revision>
  <dcterms:created xsi:type="dcterms:W3CDTF">2013-04-30T15:38:30Z</dcterms:created>
  <dcterms:modified xsi:type="dcterms:W3CDTF">2017-06-19T18:28:39Z</dcterms:modified>
</cp:coreProperties>
</file>