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5"/>
  </p:notesMasterIdLst>
  <p:sldIdLst>
    <p:sldId id="315" r:id="rId3"/>
    <p:sldId id="290" r:id="rId4"/>
    <p:sldId id="316" r:id="rId5"/>
    <p:sldId id="256" r:id="rId6"/>
    <p:sldId id="267" r:id="rId7"/>
    <p:sldId id="292" r:id="rId8"/>
    <p:sldId id="291" r:id="rId9"/>
    <p:sldId id="319" r:id="rId10"/>
    <p:sldId id="289" r:id="rId11"/>
    <p:sldId id="262" r:id="rId12"/>
    <p:sldId id="288" r:id="rId13"/>
    <p:sldId id="264" r:id="rId14"/>
    <p:sldId id="287" r:id="rId15"/>
    <p:sldId id="263" r:id="rId16"/>
    <p:sldId id="265" r:id="rId17"/>
    <p:sldId id="286" r:id="rId18"/>
    <p:sldId id="285" r:id="rId19"/>
    <p:sldId id="261" r:id="rId20"/>
    <p:sldId id="284" r:id="rId21"/>
    <p:sldId id="303" r:id="rId22"/>
    <p:sldId id="283" r:id="rId23"/>
    <p:sldId id="301" r:id="rId24"/>
    <p:sldId id="282" r:id="rId25"/>
    <p:sldId id="300" r:id="rId26"/>
    <p:sldId id="281" r:id="rId27"/>
    <p:sldId id="299" r:id="rId28"/>
    <p:sldId id="280" r:id="rId29"/>
    <p:sldId id="298" r:id="rId30"/>
    <p:sldId id="279" r:id="rId31"/>
    <p:sldId id="313" r:id="rId32"/>
    <p:sldId id="277" r:id="rId33"/>
    <p:sldId id="296" r:id="rId34"/>
    <p:sldId id="278" r:id="rId35"/>
    <p:sldId id="312" r:id="rId36"/>
    <p:sldId id="276" r:id="rId37"/>
    <p:sldId id="311" r:id="rId38"/>
    <p:sldId id="275" r:id="rId39"/>
    <p:sldId id="310" r:id="rId40"/>
    <p:sldId id="274" r:id="rId41"/>
    <p:sldId id="309" r:id="rId42"/>
    <p:sldId id="273" r:id="rId43"/>
    <p:sldId id="308" r:id="rId44"/>
    <p:sldId id="272" r:id="rId45"/>
    <p:sldId id="307" r:id="rId46"/>
    <p:sldId id="271" r:id="rId47"/>
    <p:sldId id="306" r:id="rId48"/>
    <p:sldId id="314" r:id="rId49"/>
    <p:sldId id="297" r:id="rId50"/>
    <p:sldId id="269" r:id="rId51"/>
    <p:sldId id="270" r:id="rId52"/>
    <p:sldId id="317" r:id="rId53"/>
    <p:sldId id="318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pQDqJxqyapiV9xTVMNwcQ" hashData="pHf1eW3tNnpwU5Dut5sGDQ5p1b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191E"/>
    <a:srgbClr val="FF7C80"/>
    <a:srgbClr val="DE006F"/>
    <a:srgbClr val="FF6699"/>
    <a:srgbClr val="003399"/>
    <a:srgbClr val="FF0000"/>
    <a:srgbClr val="A80054"/>
    <a:srgbClr val="FF3399"/>
    <a:srgbClr val="990033"/>
    <a:srgbClr val="3399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31" autoAdjust="0"/>
    <p:restoredTop sz="94640" autoAdjust="0"/>
  </p:normalViewPr>
  <p:slideViewPr>
    <p:cSldViewPr>
      <p:cViewPr>
        <p:scale>
          <a:sx n="40" d="100"/>
          <a:sy n="40" d="100"/>
        </p:scale>
        <p:origin x="-1410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4010D-F437-4490-AABE-2B5218A97BFA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AE5B85-1C95-4FCF-8ED2-0A1A4ADD73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AE5B85-1C95-4FCF-8ED2-0A1A4ADD7375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AE5B85-1C95-4FCF-8ED2-0A1A4ADD7375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CA46D-C438-41FE-896F-67000374E9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9110A-B20A-4278-B55C-A9B4AD3A7798}" type="datetimeFigureOut">
              <a:rPr lang="es-ES" smtClean="0"/>
              <a:pPr/>
              <a:t>09/08/2012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8B3A3-E7B6-4921-BE1B-F8660AAC1D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DD4264-31A5-4A32-9D30-05D1FED7DC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each-dinne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4276" name="Picture 4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071546"/>
            <a:ext cx="7962900" cy="857256"/>
          </a:xfrm>
          <a:prstGeom prst="rect">
            <a:avLst/>
          </a:prstGeom>
          <a:noFill/>
        </p:spPr>
      </p:pic>
      <p:pic>
        <p:nvPicPr>
          <p:cNvPr id="12" name="11 Imagen" descr="150356-melisent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990896">
            <a:off x="1094328" y="1545899"/>
            <a:ext cx="6715172" cy="5958219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4" name="Picture 2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57356" y="285728"/>
            <a:ext cx="5467350" cy="7334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fascinac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Elipse"/>
          <p:cNvSpPr/>
          <p:nvPr/>
        </p:nvSpPr>
        <p:spPr>
          <a:xfrm>
            <a:off x="0" y="642918"/>
            <a:ext cx="9144000" cy="5715040"/>
          </a:xfrm>
          <a:prstGeom prst="ellipse">
            <a:avLst/>
          </a:prstGeom>
          <a:blipFill dpi="0" rotWithShape="1">
            <a:blip r:embed="rId3">
              <a:alphaModFix amt="9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ondo_hd_169_rosas_san_valentin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0" y="500042"/>
            <a:ext cx="9144000" cy="571504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0" y="0"/>
            <a:ext cx="1714512" cy="1677240"/>
          </a:xfrm>
          <a:prstGeom prst="heart">
            <a:avLst/>
          </a:prstGeom>
        </p:spPr>
      </p:pic>
      <p:pic>
        <p:nvPicPr>
          <p:cNvPr id="6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3286116" y="1928802"/>
            <a:ext cx="1714512" cy="1677240"/>
          </a:xfrm>
          <a:prstGeom prst="heart">
            <a:avLst/>
          </a:prstGeom>
        </p:spPr>
      </p:pic>
      <p:pic>
        <p:nvPicPr>
          <p:cNvPr id="7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4143372" y="0"/>
            <a:ext cx="1714512" cy="1677240"/>
          </a:xfrm>
          <a:prstGeom prst="heart">
            <a:avLst/>
          </a:prstGeom>
        </p:spPr>
      </p:pic>
      <p:pic>
        <p:nvPicPr>
          <p:cNvPr id="8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6429388" y="0"/>
            <a:ext cx="1714512" cy="1677240"/>
          </a:xfrm>
          <a:prstGeom prst="heart">
            <a:avLst/>
          </a:prstGeom>
        </p:spPr>
      </p:pic>
      <p:pic>
        <p:nvPicPr>
          <p:cNvPr id="9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1428728" y="1785926"/>
            <a:ext cx="1714512" cy="1677240"/>
          </a:xfrm>
          <a:prstGeom prst="heart">
            <a:avLst/>
          </a:prstGeom>
        </p:spPr>
      </p:pic>
      <p:pic>
        <p:nvPicPr>
          <p:cNvPr id="10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0" y="2786058"/>
            <a:ext cx="1714512" cy="1677240"/>
          </a:xfrm>
          <a:prstGeom prst="heart">
            <a:avLst/>
          </a:prstGeom>
        </p:spPr>
      </p:pic>
      <p:pic>
        <p:nvPicPr>
          <p:cNvPr id="11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4000496" y="3214686"/>
            <a:ext cx="1714512" cy="1677240"/>
          </a:xfrm>
          <a:prstGeom prst="heart">
            <a:avLst/>
          </a:prstGeom>
        </p:spPr>
      </p:pic>
      <p:pic>
        <p:nvPicPr>
          <p:cNvPr id="12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2143108" y="357166"/>
            <a:ext cx="1714512" cy="1677240"/>
          </a:xfrm>
          <a:prstGeom prst="heart">
            <a:avLst/>
          </a:prstGeom>
        </p:spPr>
      </p:pic>
      <p:pic>
        <p:nvPicPr>
          <p:cNvPr id="13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4857752" y="1357298"/>
            <a:ext cx="1714512" cy="1677240"/>
          </a:xfrm>
          <a:prstGeom prst="heart">
            <a:avLst/>
          </a:prstGeom>
        </p:spPr>
      </p:pic>
      <p:pic>
        <p:nvPicPr>
          <p:cNvPr id="14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5857884" y="2428868"/>
            <a:ext cx="1714512" cy="1677240"/>
          </a:xfrm>
          <a:prstGeom prst="heart">
            <a:avLst/>
          </a:prstGeom>
        </p:spPr>
      </p:pic>
      <p:pic>
        <p:nvPicPr>
          <p:cNvPr id="15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7429488" y="1428736"/>
            <a:ext cx="1714512" cy="1677240"/>
          </a:xfrm>
          <a:prstGeom prst="heart">
            <a:avLst/>
          </a:prstGeom>
        </p:spPr>
      </p:pic>
      <p:pic>
        <p:nvPicPr>
          <p:cNvPr id="16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7429488" y="3286124"/>
            <a:ext cx="1714512" cy="1677240"/>
          </a:xfrm>
          <a:prstGeom prst="heart">
            <a:avLst/>
          </a:prstGeom>
        </p:spPr>
      </p:pic>
      <p:pic>
        <p:nvPicPr>
          <p:cNvPr id="17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5929322" y="4357694"/>
            <a:ext cx="1714512" cy="1677240"/>
          </a:xfrm>
          <a:prstGeom prst="heart">
            <a:avLst/>
          </a:prstGeom>
        </p:spPr>
      </p:pic>
      <p:pic>
        <p:nvPicPr>
          <p:cNvPr id="18" name="3 Marcador de contenido" descr="fondo_hd_169_rosas_san_valentin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2143108" y="4286256"/>
            <a:ext cx="1714512" cy="1677240"/>
          </a:xfrm>
          <a:prstGeom prst="heart">
            <a:avLst/>
          </a:prstGeom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2-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000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0" y="428604"/>
            <a:ext cx="4572000" cy="5214998"/>
          </a:xfrm>
          <a:prstGeom prst="moon">
            <a:avLst>
              <a:gd name="adj" fmla="val 41724"/>
            </a:avLst>
          </a:prstGeom>
          <a:solidFill>
            <a:srgbClr val="996600">
              <a:alpha val="72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724400" y="500042"/>
            <a:ext cx="4419600" cy="5143560"/>
          </a:xfrm>
          <a:prstGeom prst="moon">
            <a:avLst>
              <a:gd name="adj" fmla="val 41724"/>
            </a:avLst>
          </a:prstGeom>
          <a:solidFill>
            <a:srgbClr val="996600">
              <a:alpha val="72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928926" y="785794"/>
            <a:ext cx="4572032" cy="5643602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215058"/>
          </a:xfrm>
          <a:prstGeom prst="rect">
            <a:avLst/>
          </a:prstGeom>
        </p:spPr>
      </p:pic>
      <p:sp>
        <p:nvSpPr>
          <p:cNvPr id="11" name="10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3">
              <a:alphaModFix amt="79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3">
              <a:alphaModFix amt="79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e-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86412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 rot="5400000">
            <a:off x="2321701" y="-2321700"/>
            <a:ext cx="4500599" cy="9144000"/>
          </a:xfrm>
          <a:prstGeom prst="moon">
            <a:avLst>
              <a:gd name="adj" fmla="val 28376"/>
            </a:avLst>
          </a:prstGeom>
          <a:solidFill>
            <a:srgbClr val="5C73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643187" y="-1143013"/>
            <a:ext cx="3857626" cy="9144000"/>
          </a:xfrm>
          <a:prstGeom prst="moon">
            <a:avLst>
              <a:gd name="adj" fmla="val 33469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036095" y="107153"/>
            <a:ext cx="3071810" cy="9144000"/>
          </a:xfrm>
          <a:prstGeom prst="moon">
            <a:avLst>
              <a:gd name="adj" fmla="val 4685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536161" y="1250161"/>
            <a:ext cx="2071678" cy="9144000"/>
          </a:xfrm>
          <a:prstGeom prst="moon">
            <a:avLst>
              <a:gd name="adj" fmla="val 55383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sa-judy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</p:spPr>
      </p:pic>
      <p:pic>
        <p:nvPicPr>
          <p:cNvPr id="5" name="3 Marcador de contenido" descr="rosa-judy.jpg"/>
          <p:cNvPicPr>
            <a:picLocks noChangeAspect="1"/>
          </p:cNvPicPr>
          <p:nvPr/>
        </p:nvPicPr>
        <p:blipFill>
          <a:blip r:embed="rId2">
            <a:lum contrast="10000"/>
          </a:blip>
          <a:srcRect l="6117" t="11320" r="25869" b="8472"/>
          <a:stretch>
            <a:fillRect/>
          </a:stretch>
        </p:blipFill>
        <p:spPr>
          <a:xfrm>
            <a:off x="642910" y="714356"/>
            <a:ext cx="5857916" cy="550072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-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0072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571480"/>
            <a:ext cx="9144000" cy="5500726"/>
          </a:xfrm>
          <a:prstGeom prst="rect">
            <a:avLst/>
          </a:prstGeom>
          <a:solidFill>
            <a:srgbClr val="82251E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3"/>
          <a:srcRect t="-2400"/>
          <a:stretch>
            <a:fillRect/>
          </a:stretch>
        </p:blipFill>
        <p:spPr>
          <a:xfrm>
            <a:off x="1714480" y="0"/>
            <a:ext cx="6429420" cy="6500834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-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8736"/>
            <a:ext cx="9144000" cy="5429264"/>
          </a:xfrm>
          <a:prstGeom prst="rect">
            <a:avLst/>
          </a:prstGeom>
        </p:spPr>
      </p:pic>
      <p:pic>
        <p:nvPicPr>
          <p:cNvPr id="5" name="4 Imagen" descr="-c-e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" y="-214338"/>
            <a:ext cx="9144001" cy="271464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Luna"/>
          <p:cNvSpPr/>
          <p:nvPr/>
        </p:nvSpPr>
        <p:spPr>
          <a:xfrm>
            <a:off x="0" y="0"/>
            <a:ext cx="4929222" cy="5572140"/>
          </a:xfrm>
          <a:prstGeom prst="moon">
            <a:avLst/>
          </a:prstGeom>
          <a:solidFill>
            <a:srgbClr val="713605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5572140"/>
          </a:xfrm>
          <a:prstGeom prst="moon">
            <a:avLst/>
          </a:prstGeom>
          <a:solidFill>
            <a:srgbClr val="713605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-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44713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6" name="5 Cheurón"/>
          <p:cNvSpPr/>
          <p:nvPr/>
        </p:nvSpPr>
        <p:spPr>
          <a:xfrm>
            <a:off x="0" y="500042"/>
            <a:ext cx="4572000" cy="5500726"/>
          </a:xfrm>
          <a:prstGeom prst="chevron">
            <a:avLst>
              <a:gd name="adj" fmla="val 8119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00562" y="571480"/>
            <a:ext cx="4643438" cy="5429288"/>
          </a:xfrm>
          <a:prstGeom prst="chevron">
            <a:avLst>
              <a:gd name="adj" fmla="val 8119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500042"/>
            <a:ext cx="3214678" cy="5429288"/>
          </a:xfrm>
          <a:prstGeom prst="chevron">
            <a:avLst>
              <a:gd name="adj" fmla="val 8119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929322" y="571480"/>
            <a:ext cx="3214678" cy="5429288"/>
          </a:xfrm>
          <a:prstGeom prst="chevron">
            <a:avLst>
              <a:gd name="adj" fmla="val 8119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500042"/>
            <a:ext cx="2143108" cy="5500726"/>
          </a:xfrm>
          <a:prstGeom prst="chevron">
            <a:avLst>
              <a:gd name="adj" fmla="val 7576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7143768" y="500042"/>
            <a:ext cx="2152632" cy="5500726"/>
          </a:xfrm>
          <a:prstGeom prst="chevron">
            <a:avLst>
              <a:gd name="adj" fmla="val 75332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-285784" y="2143116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10" name="9 Documento"/>
          <p:cNvSpPr/>
          <p:nvPr/>
        </p:nvSpPr>
        <p:spPr>
          <a:xfrm flipH="1" flipV="1">
            <a:off x="0" y="0"/>
            <a:ext cx="4643438" cy="6858000"/>
          </a:xfrm>
          <a:prstGeom prst="flowChartDocument">
            <a:avLst/>
          </a:prstGeom>
          <a:blipFill dpi="0" rotWithShape="1">
            <a:blip r:embed="rId3">
              <a:alphaModFix amt="79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cumento"/>
          <p:cNvSpPr/>
          <p:nvPr/>
        </p:nvSpPr>
        <p:spPr>
          <a:xfrm flipV="1">
            <a:off x="4572000" y="0"/>
            <a:ext cx="4572000" cy="6858000"/>
          </a:xfrm>
          <a:prstGeom prst="flowChartDocument">
            <a:avLst/>
          </a:prstGeom>
          <a:blipFill dpi="0" rotWithShape="1">
            <a:blip r:embed="rId3">
              <a:alphaModFix amt="79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-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edio marco"/>
          <p:cNvSpPr/>
          <p:nvPr/>
        </p:nvSpPr>
        <p:spPr>
          <a:xfrm>
            <a:off x="1643042" y="500042"/>
            <a:ext cx="5857916" cy="5929354"/>
          </a:xfrm>
          <a:prstGeom prst="halfFrame">
            <a:avLst>
              <a:gd name="adj1" fmla="val 15032"/>
              <a:gd name="adj2" fmla="val 15570"/>
            </a:avLst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1643042" y="428604"/>
            <a:ext cx="5848392" cy="6000792"/>
          </a:xfrm>
          <a:prstGeom prst="halfFrame">
            <a:avLst>
              <a:gd name="adj1" fmla="val 15032"/>
              <a:gd name="adj2" fmla="val 15585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2714612" y="1571612"/>
            <a:ext cx="3786214" cy="3857652"/>
          </a:xfrm>
          <a:prstGeom prst="halfFrame">
            <a:avLst>
              <a:gd name="adj1" fmla="val 15032"/>
              <a:gd name="adj2" fmla="val 15570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2714612" y="1571612"/>
            <a:ext cx="3714776" cy="3857652"/>
          </a:xfrm>
          <a:prstGeom prst="halfFrame">
            <a:avLst>
              <a:gd name="adj1" fmla="val 15746"/>
              <a:gd name="adj2" fmla="val 13868"/>
            </a:avLst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5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Luna"/>
          <p:cNvSpPr/>
          <p:nvPr/>
        </p:nvSpPr>
        <p:spPr>
          <a:xfrm>
            <a:off x="0" y="0"/>
            <a:ext cx="2428892" cy="4786322"/>
          </a:xfrm>
          <a:prstGeom prst="moon">
            <a:avLst/>
          </a:prstGeom>
          <a:solidFill>
            <a:srgbClr val="003399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428728" y="0"/>
            <a:ext cx="2428892" cy="4786322"/>
          </a:xfrm>
          <a:prstGeom prst="moon">
            <a:avLst/>
          </a:prstGeom>
          <a:solidFill>
            <a:srgbClr val="99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786050" y="0"/>
            <a:ext cx="2428892" cy="4786322"/>
          </a:xfrm>
          <a:prstGeom prst="moon">
            <a:avLst/>
          </a:prstGeom>
          <a:solidFill>
            <a:srgbClr val="003399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71934" y="0"/>
            <a:ext cx="2428892" cy="4786322"/>
          </a:xfrm>
          <a:prstGeom prst="moon">
            <a:avLst/>
          </a:prstGeom>
          <a:solidFill>
            <a:srgbClr val="99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357818" y="0"/>
            <a:ext cx="2428892" cy="4786322"/>
          </a:xfrm>
          <a:prstGeom prst="moon">
            <a:avLst/>
          </a:prstGeom>
          <a:solidFill>
            <a:srgbClr val="003399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715108" y="0"/>
            <a:ext cx="2428892" cy="4714884"/>
          </a:xfrm>
          <a:prstGeom prst="moon">
            <a:avLst/>
          </a:prstGeom>
          <a:solidFill>
            <a:srgbClr val="99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solidFill>
            <a:srgbClr val="FF3399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/>
          </a:prstGeom>
          <a:solidFill>
            <a:srgbClr val="FF3399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FF3399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FF3399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2857488" cy="6072206"/>
          </a:xfrm>
          <a:prstGeom prst="moon">
            <a:avLst>
              <a:gd name="adj" fmla="val 44666"/>
            </a:avLst>
          </a:prstGeom>
          <a:solidFill>
            <a:srgbClr val="339966">
              <a:alpha val="84706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500166" y="0"/>
            <a:ext cx="3000396" cy="6072206"/>
          </a:xfrm>
          <a:prstGeom prst="moon">
            <a:avLst>
              <a:gd name="adj" fmla="val 54812"/>
            </a:avLst>
          </a:prstGeom>
          <a:solidFill>
            <a:srgbClr val="FFC000">
              <a:alpha val="84706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572132" y="0"/>
            <a:ext cx="3571868" cy="6072206"/>
          </a:xfrm>
          <a:prstGeom prst="moon">
            <a:avLst>
              <a:gd name="adj" fmla="val 37200"/>
            </a:avLst>
          </a:prstGeom>
          <a:solidFill>
            <a:srgbClr val="339966">
              <a:alpha val="84706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214810" y="0"/>
            <a:ext cx="3357586" cy="6072206"/>
          </a:xfrm>
          <a:prstGeom prst="moon">
            <a:avLst>
              <a:gd name="adj" fmla="val 46130"/>
            </a:avLst>
          </a:prstGeom>
          <a:solidFill>
            <a:srgbClr val="FFC000">
              <a:alpha val="84706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57166"/>
            <a:ext cx="9144000" cy="6143668"/>
          </a:xfrm>
          <a:prstGeom prst="rect">
            <a:avLst/>
          </a:prstGeom>
          <a:solidFill>
            <a:srgbClr val="9966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36266">
            <a:off x="619916" y="3113666"/>
            <a:ext cx="3743305" cy="3620076"/>
          </a:xfrm>
          <a:prstGeom prst="teardrop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08697" y="3199439"/>
            <a:ext cx="3743305" cy="3843206"/>
          </a:xfrm>
          <a:prstGeom prst="teardrop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575217">
            <a:off x="1142007" y="-149331"/>
            <a:ext cx="3573837" cy="3680357"/>
          </a:xfrm>
          <a:prstGeom prst="teardrop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310916">
            <a:off x="4819385" y="257188"/>
            <a:ext cx="3743305" cy="3620076"/>
          </a:xfrm>
          <a:prstGeom prst="teardrop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45399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9966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-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</p:spPr>
      </p:pic>
      <p:sp>
        <p:nvSpPr>
          <p:cNvPr id="5" name="4 Conector"/>
          <p:cNvSpPr/>
          <p:nvPr/>
        </p:nvSpPr>
        <p:spPr>
          <a:xfrm>
            <a:off x="1357290" y="285728"/>
            <a:ext cx="6500858" cy="6072230"/>
          </a:xfrm>
          <a:prstGeom prst="flowChartConnector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"/>
          <p:cNvSpPr/>
          <p:nvPr/>
        </p:nvSpPr>
        <p:spPr>
          <a:xfrm>
            <a:off x="1785918" y="714356"/>
            <a:ext cx="5572164" cy="5214974"/>
          </a:xfrm>
          <a:prstGeom prst="flowChartConnector">
            <a:avLst/>
          </a:prstGeom>
          <a:gradFill flip="none" rotWithShape="1">
            <a:gsLst>
              <a:gs pos="43000">
                <a:srgbClr val="D6B19C">
                  <a:alpha val="5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"/>
          <p:cNvSpPr/>
          <p:nvPr/>
        </p:nvSpPr>
        <p:spPr>
          <a:xfrm>
            <a:off x="2428860" y="1357298"/>
            <a:ext cx="4295804" cy="4152928"/>
          </a:xfrm>
          <a:prstGeom prst="flowChartConnector">
            <a:avLst/>
          </a:prstGeom>
          <a:gradFill flip="none" rotWithShape="1">
            <a:gsLst>
              <a:gs pos="43000">
                <a:srgbClr val="D6B19C">
                  <a:alpha val="5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643042" y="857232"/>
            <a:ext cx="4143404" cy="4143404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Imagen1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929191" y="1357298"/>
            <a:ext cx="4214810" cy="364333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7030A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1142976" y="785794"/>
            <a:ext cx="4500594" cy="4071966"/>
          </a:xfrm>
          <a:prstGeom prst="hear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>
            <a:off x="4071934" y="2214554"/>
            <a:ext cx="4286280" cy="3500462"/>
          </a:xfrm>
          <a:prstGeom prst="heart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0025590">
            <a:off x="9421" y="1308442"/>
            <a:ext cx="5072098" cy="6072206"/>
          </a:xfrm>
          <a:prstGeom prst="moon">
            <a:avLst>
              <a:gd name="adj" fmla="val 38325"/>
            </a:avLst>
          </a:prstGeom>
          <a:solidFill>
            <a:srgbClr val="FFC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0025590">
            <a:off x="2239861" y="825613"/>
            <a:ext cx="3337990" cy="5739779"/>
          </a:xfrm>
          <a:prstGeom prst="moon">
            <a:avLst>
              <a:gd name="adj" fmla="val 38325"/>
            </a:avLst>
          </a:prstGeom>
          <a:solidFill>
            <a:srgbClr val="FFC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0025590">
            <a:off x="3498355" y="230875"/>
            <a:ext cx="3690154" cy="5805296"/>
          </a:xfrm>
          <a:prstGeom prst="moon">
            <a:avLst>
              <a:gd name="adj" fmla="val 41421"/>
            </a:avLst>
          </a:prstGeom>
          <a:solidFill>
            <a:srgbClr val="FFC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0025590">
            <a:off x="5134685" y="-285086"/>
            <a:ext cx="2922996" cy="5595255"/>
          </a:xfrm>
          <a:prstGeom prst="moon">
            <a:avLst>
              <a:gd name="adj" fmla="val 41421"/>
            </a:avLst>
          </a:prstGeom>
          <a:solidFill>
            <a:srgbClr val="FFC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0025590">
            <a:off x="6793750" y="-615009"/>
            <a:ext cx="2543973" cy="4826340"/>
          </a:xfrm>
          <a:prstGeom prst="moon">
            <a:avLst>
              <a:gd name="adj" fmla="val 41421"/>
            </a:avLst>
          </a:prstGeom>
          <a:solidFill>
            <a:srgbClr val="FFC0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1" animBg="1"/>
      <p:bldP spid="6" grpId="1" animBg="1"/>
      <p:bldP spid="7" grpId="1" animBg="1"/>
      <p:bldP spid="8" grpId="1" animBg="1"/>
      <p:bldP spid="9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-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07847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2857488" cy="2143140"/>
          </a:xfrm>
          <a:prstGeom prst="rect">
            <a:avLst/>
          </a:prstGeom>
          <a:solidFill>
            <a:srgbClr val="66330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357430"/>
            <a:ext cx="2857488" cy="2143140"/>
          </a:xfrm>
          <a:prstGeom prst="rect">
            <a:avLst/>
          </a:prstGeom>
          <a:solidFill>
            <a:srgbClr val="F0D5AE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714860"/>
            <a:ext cx="2857488" cy="2143140"/>
          </a:xfrm>
          <a:prstGeom prst="rect">
            <a:avLst/>
          </a:prstGeom>
          <a:solidFill>
            <a:srgbClr val="66330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143240" y="0"/>
            <a:ext cx="2857488" cy="2143140"/>
          </a:xfrm>
          <a:prstGeom prst="rect">
            <a:avLst/>
          </a:prstGeom>
          <a:solidFill>
            <a:srgbClr val="F0D5AE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286512" y="0"/>
            <a:ext cx="2857488" cy="2143140"/>
          </a:xfrm>
          <a:prstGeom prst="rect">
            <a:avLst/>
          </a:prstGeom>
          <a:solidFill>
            <a:srgbClr val="66330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2285992"/>
            <a:ext cx="2857488" cy="2143140"/>
          </a:xfrm>
          <a:prstGeom prst="rect">
            <a:avLst/>
          </a:prstGeom>
          <a:solidFill>
            <a:srgbClr val="66330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2285992"/>
            <a:ext cx="2857488" cy="2143140"/>
          </a:xfrm>
          <a:prstGeom prst="rect">
            <a:avLst/>
          </a:prstGeom>
          <a:solidFill>
            <a:srgbClr val="F0D5AE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143240" y="4714860"/>
            <a:ext cx="2857488" cy="2143140"/>
          </a:xfrm>
          <a:prstGeom prst="rect">
            <a:avLst/>
          </a:prstGeom>
          <a:solidFill>
            <a:srgbClr val="F0D5AE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286512" y="4714860"/>
            <a:ext cx="2857488" cy="2143140"/>
          </a:xfrm>
          <a:prstGeom prst="rect">
            <a:avLst/>
          </a:prstGeom>
          <a:solidFill>
            <a:srgbClr val="663300">
              <a:alpha val="71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-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06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428604"/>
            <a:ext cx="3286116" cy="5715040"/>
          </a:xfrm>
          <a:prstGeom prst="moon">
            <a:avLst/>
          </a:prstGeom>
          <a:solidFill>
            <a:srgbClr val="663300">
              <a:alpha val="8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428604"/>
            <a:ext cx="3286116" cy="5786478"/>
          </a:xfrm>
          <a:prstGeom prst="moon">
            <a:avLst/>
          </a:prstGeom>
          <a:solidFill>
            <a:srgbClr val="663300">
              <a:alpha val="8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86182" y="357166"/>
            <a:ext cx="3214710" cy="5929330"/>
          </a:xfrm>
          <a:prstGeom prst="moon">
            <a:avLst/>
          </a:prstGeom>
          <a:solidFill>
            <a:srgbClr val="663300">
              <a:alpha val="8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357166"/>
            <a:ext cx="3286116" cy="5929354"/>
          </a:xfrm>
          <a:prstGeom prst="moon">
            <a:avLst/>
          </a:prstGeom>
          <a:solidFill>
            <a:srgbClr val="663300">
              <a:alpha val="8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-E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64804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464711" y="-3464711"/>
            <a:ext cx="2214579" cy="9144001"/>
          </a:xfrm>
          <a:prstGeom prst="moon">
            <a:avLst>
              <a:gd name="adj" fmla="val 48277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464710" y="-2250289"/>
            <a:ext cx="2214579" cy="9144001"/>
          </a:xfrm>
          <a:prstGeom prst="moon">
            <a:avLst>
              <a:gd name="adj" fmla="val 48277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464710" y="-1035843"/>
            <a:ext cx="2214579" cy="9144001"/>
          </a:xfrm>
          <a:prstGeom prst="moon">
            <a:avLst>
              <a:gd name="adj" fmla="val 48277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464711" y="250041"/>
            <a:ext cx="2214579" cy="9144001"/>
          </a:xfrm>
          <a:prstGeom prst="moon">
            <a:avLst>
              <a:gd name="adj" fmla="val 48277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0" y="0"/>
            <a:ext cx="4929190" cy="4786322"/>
          </a:xfrm>
          <a:prstGeom prst="halfFrame">
            <a:avLst>
              <a:gd name="adj1" fmla="val 16240"/>
              <a:gd name="adj2" fmla="val 17747"/>
            </a:avLst>
          </a:prstGeom>
          <a:solidFill>
            <a:srgbClr val="DE006F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071538" y="1071546"/>
            <a:ext cx="4929190" cy="4786322"/>
          </a:xfrm>
          <a:prstGeom prst="halfFrame">
            <a:avLst>
              <a:gd name="adj1" fmla="val 16240"/>
              <a:gd name="adj2" fmla="val 17747"/>
            </a:avLst>
          </a:prstGeom>
          <a:solidFill>
            <a:srgbClr val="DE006F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428860" y="2285992"/>
            <a:ext cx="4929190" cy="4572008"/>
          </a:xfrm>
          <a:prstGeom prst="halfFrame">
            <a:avLst>
              <a:gd name="adj1" fmla="val 16240"/>
              <a:gd name="adj2" fmla="val 17747"/>
            </a:avLst>
          </a:prstGeom>
          <a:solidFill>
            <a:srgbClr val="DE006F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3786182" y="3357562"/>
            <a:ext cx="4929190" cy="3500438"/>
          </a:xfrm>
          <a:prstGeom prst="halfFrame">
            <a:avLst>
              <a:gd name="adj1" fmla="val 21739"/>
              <a:gd name="adj2" fmla="val 21872"/>
            </a:avLst>
          </a:prstGeom>
          <a:solidFill>
            <a:srgbClr val="DE006F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5214942" y="4572008"/>
            <a:ext cx="3929058" cy="2285992"/>
          </a:xfrm>
          <a:prstGeom prst="halfFrame">
            <a:avLst>
              <a:gd name="adj1" fmla="val 25950"/>
              <a:gd name="adj2" fmla="val 30293"/>
            </a:avLst>
          </a:prstGeom>
          <a:solidFill>
            <a:srgbClr val="DE006F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6357950" y="5572140"/>
            <a:ext cx="2786050" cy="1285860"/>
          </a:xfrm>
          <a:prstGeom prst="halfFrame">
            <a:avLst>
              <a:gd name="adj1" fmla="val 36055"/>
              <a:gd name="adj2" fmla="val 43767"/>
            </a:avLst>
          </a:prstGeom>
          <a:solidFill>
            <a:srgbClr val="DE006F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-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571480"/>
            <a:ext cx="9144000" cy="5572164"/>
          </a:xfrm>
          <a:prstGeom prst="rtTriangle">
            <a:avLst/>
          </a:prstGeom>
          <a:solidFill>
            <a:schemeClr val="accent4">
              <a:lumMod val="50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571480"/>
            <a:ext cx="9144000" cy="5572164"/>
          </a:xfrm>
          <a:prstGeom prst="rtTriangle">
            <a:avLst/>
          </a:prstGeom>
          <a:solidFill>
            <a:srgbClr val="7030A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>
              <a:duotone>
                <a:prstClr val="black"/>
                <a:srgbClr val="FF6699">
                  <a:tint val="45000"/>
                  <a:satMod val="400000"/>
                </a:srgbClr>
              </a:duotone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-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864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86478"/>
          </a:xfrm>
          <a:prstGeom prst="rect">
            <a:avLst/>
          </a:prstGeom>
          <a:solidFill>
            <a:srgbClr val="996600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7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08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215106"/>
          </a:xfrm>
          <a:prstGeom prst="rect">
            <a:avLst/>
          </a:prstGeom>
          <a:solidFill>
            <a:schemeClr val="accent5">
              <a:lumMod val="50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1504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500042"/>
            <a:ext cx="1357290" cy="5786478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357290" y="500042"/>
            <a:ext cx="1500198" cy="5786478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857488" y="571480"/>
            <a:ext cx="1214446" cy="5715040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071934" y="500042"/>
            <a:ext cx="1214446" cy="5786478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5357818" y="642918"/>
            <a:ext cx="1285884" cy="5643602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6643702" y="500042"/>
            <a:ext cx="1214446" cy="5786478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8000992" y="500042"/>
            <a:ext cx="1143008" cy="5786478"/>
          </a:xfrm>
          <a:prstGeom prst="rtTriangle">
            <a:avLst/>
          </a:prstGeom>
          <a:gradFill flip="none" rotWithShape="1">
            <a:gsLst>
              <a:gs pos="0">
                <a:srgbClr val="D6B19C">
                  <a:alpha val="64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6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-n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2918"/>
            <a:ext cx="9144064" cy="5572164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jk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642910" y="0"/>
            <a:ext cx="4071934" cy="5286388"/>
          </a:xfrm>
          <a:prstGeom prst="moon">
            <a:avLst/>
          </a:prstGeom>
          <a:solidFill>
            <a:srgbClr val="DE006F">
              <a:alpha val="73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14876" y="0"/>
            <a:ext cx="3562408" cy="5286388"/>
          </a:xfrm>
          <a:prstGeom prst="moon">
            <a:avLst/>
          </a:prstGeom>
          <a:solidFill>
            <a:srgbClr val="DE006F">
              <a:alpha val="73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06329_483900518288812_127148276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85776"/>
            <a:ext cx="9144000" cy="6858000"/>
          </a:xfrm>
        </p:spPr>
      </p:pic>
      <p:sp>
        <p:nvSpPr>
          <p:cNvPr id="7" name="6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rgbClr val="713605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solidFill>
              <a:srgbClr val="713605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`89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071538" y="500042"/>
            <a:ext cx="4071966" cy="3929090"/>
          </a:xfrm>
          <a:prstGeom prst="donut">
            <a:avLst/>
          </a:prstGeom>
          <a:solidFill>
            <a:srgbClr val="FF191E">
              <a:alpha val="7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714480" y="2214554"/>
            <a:ext cx="4071966" cy="3929090"/>
          </a:xfrm>
          <a:prstGeom prst="donut">
            <a:avLst/>
          </a:prstGeom>
          <a:solidFill>
            <a:srgbClr val="FF7C80">
              <a:alpha val="7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714744" y="2143116"/>
            <a:ext cx="4071966" cy="3929090"/>
          </a:xfrm>
          <a:prstGeom prst="donut">
            <a:avLst/>
          </a:prstGeom>
          <a:solidFill>
            <a:srgbClr val="FF191E">
              <a:alpha val="73725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0"/>
            <a:ext cx="4071966" cy="3929090"/>
          </a:xfrm>
          <a:prstGeom prst="donut">
            <a:avLst/>
          </a:prstGeom>
          <a:solidFill>
            <a:srgbClr val="FF7C80">
              <a:alpha val="7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8858280" cy="6858000"/>
          </a:xfrm>
          <a:prstGeom prst="moon">
            <a:avLst>
              <a:gd name="adj" fmla="val 28947"/>
            </a:avLst>
          </a:prstGeom>
          <a:solidFill>
            <a:srgbClr val="82251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224841-sveti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62318"/>
            <a:ext cx="7929586" cy="6920318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-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15040"/>
          </a:xfrm>
          <a:prstGeom prst="rect">
            <a:avLst/>
          </a:prstGeom>
          <a:solidFill>
            <a:schemeClr val="bg2">
              <a:lumMod val="75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5715008" y="6000768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1905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000" b="1" dirty="0">
              <a:ln w="1905"/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" name="6 Marcador de contenido" descr="Imagen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928794" y="0"/>
            <a:ext cx="6500858" cy="537997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SAS PARA TI EN UNA NOCHE ROMANT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ROSAS PARA TI EN UNA NOCHE ROMANTICA</Template>
  <TotalTime>0</TotalTime>
  <Words>66</Words>
  <Application>Microsoft Office PowerPoint</Application>
  <PresentationFormat>Presentación en pantalla (4:3)</PresentationFormat>
  <Paragraphs>32</Paragraphs>
  <Slides>52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ROSAS PARA TI EN UNA NOCHE ROMANTICA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</cp:revision>
  <dcterms:created xsi:type="dcterms:W3CDTF">2012-08-09T14:17:05Z</dcterms:created>
  <dcterms:modified xsi:type="dcterms:W3CDTF">2012-08-09T14:33:58Z</dcterms:modified>
</cp:coreProperties>
</file>