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60" r:id="rId3"/>
    <p:sldId id="258" r:id="rId4"/>
    <p:sldId id="264" r:id="rId5"/>
    <p:sldId id="280" r:id="rId6"/>
    <p:sldId id="279" r:id="rId7"/>
    <p:sldId id="278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3" r:id="rId16"/>
    <p:sldId id="262" r:id="rId17"/>
    <p:sldId id="261" r:id="rId18"/>
    <p:sldId id="274" r:id="rId19"/>
    <p:sldId id="275" r:id="rId20"/>
    <p:sldId id="257" r:id="rId21"/>
    <p:sldId id="285" r:id="rId22"/>
    <p:sldId id="273" r:id="rId23"/>
    <p:sldId id="277" r:id="rId24"/>
    <p:sldId id="292" r:id="rId25"/>
    <p:sldId id="276" r:id="rId26"/>
    <p:sldId id="284" r:id="rId27"/>
    <p:sldId id="283" r:id="rId28"/>
    <p:sldId id="290" r:id="rId29"/>
    <p:sldId id="289" r:id="rId30"/>
    <p:sldId id="288" r:id="rId31"/>
    <p:sldId id="287" r:id="rId32"/>
    <p:sldId id="286" r:id="rId33"/>
    <p:sldId id="282" r:id="rId34"/>
    <p:sldId id="293" r:id="rId35"/>
    <p:sldId id="281" r:id="rId36"/>
    <p:sldId id="296" r:id="rId37"/>
    <p:sldId id="294" r:id="rId38"/>
    <p:sldId id="295" r:id="rId39"/>
    <p:sldId id="298" r:id="rId40"/>
    <p:sldId id="297" r:id="rId41"/>
    <p:sldId id="291" r:id="rId42"/>
    <p:sldId id="299" r:id="rId43"/>
    <p:sldId id="301" r:id="rId44"/>
    <p:sldId id="300" r:id="rId45"/>
    <p:sldId id="259" r:id="rId46"/>
    <p:sldId id="302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PPZXE7a4ybxGfbsGbrN6g" hashData="0CyCZupworVk0Q28ozEebMbZgO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342" autoAdjust="0"/>
    <p:restoredTop sz="94640" autoAdjust="0"/>
  </p:normalViewPr>
  <p:slideViewPr>
    <p:cSldViewPr>
      <p:cViewPr>
        <p:scale>
          <a:sx n="60" d="100"/>
          <a:sy n="60" d="100"/>
        </p:scale>
        <p:origin x="-82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30825F-21DA-49B8-8928-08508C54699D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8E31F2-50E1-4F34-AD5A-D77F30FFF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E31F2-50E1-4F34-AD5A-D77F30FFF647}" type="slidenum">
              <a:rPr lang="es-ES" smtClean="0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E31F2-50E1-4F34-AD5A-D77F30FFF647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69DB9-01AE-490E-AEC5-D5E3EF70217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C720E-DFC9-49E2-8403-3D9F93019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69DB9-01AE-490E-AEC5-D5E3EF70217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C720E-DFC9-49E2-8403-3D9F93019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69DB9-01AE-490E-AEC5-D5E3EF70217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C720E-DFC9-49E2-8403-3D9F93019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69DB9-01AE-490E-AEC5-D5E3EF70217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C720E-DFC9-49E2-8403-3D9F93019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69DB9-01AE-490E-AEC5-D5E3EF70217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C720E-DFC9-49E2-8403-3D9F93019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69DB9-01AE-490E-AEC5-D5E3EF70217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C720E-DFC9-49E2-8403-3D9F93019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69DB9-01AE-490E-AEC5-D5E3EF70217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C720E-DFC9-49E2-8403-3D9F93019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69DB9-01AE-490E-AEC5-D5E3EF70217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C720E-DFC9-49E2-8403-3D9F93019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69DB9-01AE-490E-AEC5-D5E3EF70217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C720E-DFC9-49E2-8403-3D9F93019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69DB9-01AE-490E-AEC5-D5E3EF70217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C720E-DFC9-49E2-8403-3D9F93019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69DB9-01AE-490E-AEC5-D5E3EF70217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C720E-DFC9-49E2-8403-3D9F93019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A4B585-6C85-4439-9368-18DA95C4221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69DB9-01AE-490E-AEC5-D5E3EF70217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C720E-DFC9-49E2-8403-3D9F93019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push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3CC029E-CBD1-43B1-BC71-131FED49EC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3" Type="http://schemas.openxmlformats.org/officeDocument/2006/relationships/audio" Target="../media/audio2.wav"/><Relationship Id="rId7" Type="http://schemas.openxmlformats.org/officeDocument/2006/relationships/audio" Target="../media/audio5.wav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image" Target="../media/image10.gif"/><Relationship Id="rId5" Type="http://schemas.openxmlformats.org/officeDocument/2006/relationships/audio" Target="../media/audio3.wav"/><Relationship Id="rId10" Type="http://schemas.openxmlformats.org/officeDocument/2006/relationships/image" Target="../media/image9.jpeg"/><Relationship Id="rId4" Type="http://schemas.openxmlformats.org/officeDocument/2006/relationships/image" Target="../media/image8.gif"/><Relationship Id="rId9" Type="http://schemas.openxmlformats.org/officeDocument/2006/relationships/audio" Target="../media/audio7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slide" Target="slide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rosana reproduccio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5 Imagen" descr="Rosana_Arbelo_concierto.jpg"/>
          <p:cNvPicPr>
            <a:picLocks noChangeAspect="1"/>
          </p:cNvPicPr>
          <p:nvPr/>
        </p:nvPicPr>
        <p:blipFill>
          <a:blip r:embed="rId5"/>
          <a:srcRect b="4347"/>
          <a:stretch>
            <a:fillRect/>
          </a:stretch>
        </p:blipFill>
        <p:spPr>
          <a:xfrm flipH="1">
            <a:off x="357158" y="285728"/>
            <a:ext cx="4357718" cy="6215106"/>
          </a:xfrm>
          <a:prstGeom prst="round2DiagRect">
            <a:avLst>
              <a:gd name="adj1" fmla="val 50000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4177433w-640x640x8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7752" y="285728"/>
            <a:ext cx="4000528" cy="6215106"/>
          </a:xfrm>
          <a:prstGeom prst="round2DiagRect">
            <a:avLst>
              <a:gd name="adj1" fmla="val 50000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6082" name="Picture 2" descr="Your generated text imag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8992" y="4643446"/>
            <a:ext cx="2917048" cy="1143008"/>
          </a:xfrm>
          <a:prstGeom prst="rect">
            <a:avLst/>
          </a:prstGeom>
          <a:noFill/>
        </p:spPr>
      </p:pic>
      <p:pic>
        <p:nvPicPr>
          <p:cNvPr id="9" name="Picture 4" descr="Your generated text image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14612" y="5572140"/>
            <a:ext cx="4357718" cy="985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alphaModFix amt="37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>
              <a:latin typeface="Calligraphic" pitchFamily="2" charset="0"/>
            </a:endParaRPr>
          </a:p>
        </p:txBody>
      </p:sp>
      <p:pic>
        <p:nvPicPr>
          <p:cNvPr id="4" name="3 Imagen" descr="f6dacc17.gif">
            <a:hlinkClick r:id="" action="ppaction://hlinkshowjump?jump=nextslide">
              <a:snd r:embed="rId3" name="Rosana Arbelo Si tú no estás -.wav"/>
            </a:hlinkClick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428604"/>
            <a:ext cx="2069531" cy="1679276"/>
          </a:xfrm>
          <a:prstGeom prst="rect">
            <a:avLst/>
          </a:prstGeom>
        </p:spPr>
      </p:pic>
      <p:pic>
        <p:nvPicPr>
          <p:cNvPr id="6" name="5 Imagen" descr="f6dacc17.gif">
            <a:hlinkClick r:id="" action="ppaction://hlinkshowjump?jump=nextslide">
              <a:snd r:embed="rId5" name="Rosana Arbelo - Te Debo Este Sueno (AresLatino.Com).wav"/>
            </a:hlinkClick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30" y="428604"/>
            <a:ext cx="2157570" cy="1750714"/>
          </a:xfrm>
          <a:prstGeom prst="rect">
            <a:avLst/>
          </a:prstGeom>
        </p:spPr>
      </p:pic>
      <p:pic>
        <p:nvPicPr>
          <p:cNvPr id="7" name="6 Imagen" descr="f6dacc17.gif">
            <a:hlinkClick r:id="" action="ppaction://hlinkshowjump?jump=nextslide">
              <a:snd r:embed="rId6" name="Rosana magia -.wav"/>
            </a:hlinkClick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2786058"/>
            <a:ext cx="2000264" cy="1623071"/>
          </a:xfrm>
          <a:prstGeom prst="rect">
            <a:avLst/>
          </a:prstGeom>
        </p:spPr>
      </p:pic>
      <p:pic>
        <p:nvPicPr>
          <p:cNvPr id="8" name="7 Imagen" descr="f6dacc17.gif">
            <a:hlinkClick r:id="" action="ppaction://hlinkshowjump?jump=nextslide">
              <a:snd r:embed="rId7" name="rosana - nadie te ama mas que yo.wav"/>
            </a:hlinkClick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4" y="428604"/>
            <a:ext cx="2069531" cy="1679276"/>
          </a:xfrm>
          <a:prstGeom prst="rect">
            <a:avLst/>
          </a:prstGeom>
        </p:spPr>
      </p:pic>
      <p:pic>
        <p:nvPicPr>
          <p:cNvPr id="9" name="8 Imagen" descr="f6dacc17.gif">
            <a:hlinkClick r:id="" action="ppaction://hlinkshowjump?jump=nextslide">
              <a:snd r:embed="rId8" name="03 - A fuego lento - Rosana Arbelo.wav"/>
            </a:hlinkClick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992" y="2786058"/>
            <a:ext cx="2014694" cy="1634780"/>
          </a:xfrm>
          <a:prstGeom prst="rect">
            <a:avLst/>
          </a:prstGeom>
        </p:spPr>
      </p:pic>
      <p:pic>
        <p:nvPicPr>
          <p:cNvPr id="10" name="9 Imagen" descr="f6dacc17.gif">
            <a:hlinkClick r:id="" action="ppaction://hlinkshowjump?jump=nextslide">
              <a:snd r:embed="rId9" name="CONTIGO  -ROSANA.wav"/>
            </a:hlinkClick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4" y="2786058"/>
            <a:ext cx="2069531" cy="1679276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571472" y="2000240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>
                  <a:blip r:embed="rId10"/>
                  <a:stretch>
                    <a:fillRect/>
                  </a:stretch>
                </a:blipFill>
                <a:latin typeface="Calligraphic" pitchFamily="2" charset="0"/>
              </a:rPr>
              <a:t>Si tu no estas</a:t>
            </a:r>
            <a:endParaRPr lang="es-ES" dirty="0">
              <a:blipFill>
                <a:blip r:embed="rId10"/>
                <a:stretch>
                  <a:fillRect/>
                </a:stretch>
              </a:blipFill>
              <a:latin typeface="Calligraphic" pitchFamily="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500430" y="2071678"/>
            <a:ext cx="2164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>
                  <a:blip r:embed="rId10"/>
                  <a:stretch>
                    <a:fillRect/>
                  </a:stretch>
                </a:blipFill>
                <a:latin typeface="Calligraphic" pitchFamily="2" charset="0"/>
              </a:rPr>
              <a:t>Te debo este sueño</a:t>
            </a:r>
            <a:endParaRPr lang="es-ES" dirty="0">
              <a:blipFill>
                <a:blip r:embed="rId10"/>
                <a:stretch>
                  <a:fillRect/>
                </a:stretch>
              </a:blipFill>
              <a:latin typeface="Calligraphic" pitchFamily="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176521" y="2071678"/>
            <a:ext cx="2967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>
                  <a:blip r:embed="rId10"/>
                  <a:stretch>
                    <a:fillRect/>
                  </a:stretch>
                </a:blipFill>
                <a:latin typeface="Calligraphic" pitchFamily="2" charset="0"/>
              </a:rPr>
              <a:t>Nadie te ama más que yo</a:t>
            </a:r>
            <a:endParaRPr lang="es-ES" dirty="0">
              <a:blipFill>
                <a:blip r:embed="rId10"/>
                <a:stretch>
                  <a:fillRect/>
                </a:stretch>
              </a:blipFill>
              <a:latin typeface="Calligraphic" pitchFamily="2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857224" y="4286256"/>
            <a:ext cx="923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>
                  <a:blip r:embed="rId10"/>
                  <a:stretch>
                    <a:fillRect/>
                  </a:stretch>
                </a:blipFill>
                <a:latin typeface="Calligraphic" pitchFamily="2" charset="0"/>
              </a:rPr>
              <a:t>Magia</a:t>
            </a:r>
            <a:endParaRPr lang="es-ES" dirty="0">
              <a:blipFill>
                <a:blip r:embed="rId10"/>
                <a:stretch>
                  <a:fillRect/>
                </a:stretch>
              </a:blipFill>
              <a:latin typeface="Calligraphic" pitchFamily="2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3643306" y="4286256"/>
            <a:ext cx="1598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>
                  <a:blip r:embed="rId10"/>
                  <a:stretch>
                    <a:fillRect/>
                  </a:stretch>
                </a:blipFill>
                <a:latin typeface="Calligraphic" pitchFamily="2" charset="0"/>
              </a:rPr>
              <a:t>A fuego lento</a:t>
            </a:r>
            <a:endParaRPr lang="es-ES" dirty="0">
              <a:blipFill>
                <a:blip r:embed="rId10"/>
                <a:stretch>
                  <a:fillRect/>
                </a:stretch>
              </a:blipFill>
              <a:latin typeface="Calligraphic" pitchFamily="2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000892" y="4357694"/>
            <a:ext cx="998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>
                  <a:blip r:embed="rId10"/>
                  <a:stretch>
                    <a:fillRect/>
                  </a:stretch>
                </a:blipFill>
                <a:latin typeface="Calligraphic" pitchFamily="2" charset="0"/>
              </a:rPr>
              <a:t>Contigo</a:t>
            </a:r>
            <a:endParaRPr lang="es-ES" dirty="0">
              <a:blipFill>
                <a:blip r:embed="rId10"/>
                <a:stretch>
                  <a:fillRect/>
                </a:stretch>
              </a:blipFill>
              <a:latin typeface="Calligraphic" pitchFamily="2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214678" y="0"/>
            <a:ext cx="28151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blipFill>
                  <a:blip r:embed="rId10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  <a:endParaRPr lang="es-ES" sz="2800" b="1" dirty="0">
              <a:blipFill>
                <a:blip r:embed="rId10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  <p:pic>
        <p:nvPicPr>
          <p:cNvPr id="22" name="21 Imagen" descr="05dswyan4p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00496" y="5857892"/>
            <a:ext cx="1000132" cy="740838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>
            <a:off x="2071670" y="5429264"/>
            <a:ext cx="4849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- Has </a:t>
            </a:r>
            <a:r>
              <a:rPr lang="es-ES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click</a:t>
            </a:r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en los corazones para escuchar cada canción -</a:t>
            </a:r>
            <a:endParaRPr lang="es-E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b1fe7f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358214" y="6286520"/>
            <a:ext cx="428628" cy="328036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6429388" y="6211669"/>
            <a:ext cx="18726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latin typeface="Balthazar" pitchFamily="2" charset="0"/>
              </a:rPr>
              <a:t>índice De Canciones</a:t>
            </a:r>
          </a:p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429388" y="5857892"/>
            <a:ext cx="2682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 </a:t>
            </a:r>
            <a:endParaRPr lang="es-ES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bf471f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28718"/>
            <a:ext cx="9144000" cy="778671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358214" y="6072206"/>
            <a:ext cx="428628" cy="328036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786446" y="5929330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500694" y="62116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d1f7cb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485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571736" y="6143644"/>
            <a:ext cx="428628" cy="328036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5934670"/>
            <a:ext cx="26132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f7a32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42928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786446" y="6072206"/>
            <a:ext cx="428628" cy="328036"/>
          </a:xfrm>
          <a:prstGeom prst="actionButtonBackPrevious">
            <a:avLst/>
          </a:prstGeom>
          <a:solidFill>
            <a:schemeClr val="bg1">
              <a:lumMod val="65000"/>
              <a:lumOff val="35000"/>
            </a:schemeClr>
          </a:solid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071802" y="5934670"/>
            <a:ext cx="26132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pPr algn="ctr"/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357554" y="63579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f20fb9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71490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786446" y="6072206"/>
            <a:ext cx="428628" cy="328036"/>
          </a:xfrm>
          <a:prstGeom prst="actionButtonBackPrevious">
            <a:avLst/>
          </a:prstGeom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214678" y="5934670"/>
            <a:ext cx="26132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c39f3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67567" cy="6858000"/>
          </a:xfrm>
          <a:prstGeom prst="rect">
            <a:avLst/>
          </a:prstGeom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571736" y="6072206"/>
            <a:ext cx="428628" cy="328036"/>
          </a:xfrm>
          <a:prstGeom prst="actionButtonBackPrevious">
            <a:avLst/>
          </a:prstGeom>
          <a:solidFill>
            <a:schemeClr val="tx1">
              <a:lumMod val="85000"/>
            </a:schemeClr>
          </a:solidFill>
          <a:ln w="63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5857892"/>
            <a:ext cx="26534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pPr algn="ctr"/>
            <a:endParaRPr lang="es-ES" dirty="0" smtClean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ebe0c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3718" cy="6858000"/>
          </a:xfrm>
          <a:prstGeom prst="rect">
            <a:avLst/>
          </a:prstGeom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7929586" y="6286520"/>
            <a:ext cx="428628" cy="328036"/>
          </a:xfrm>
          <a:prstGeom prst="actionButtonBackPrevious">
            <a:avLst/>
          </a:prstGeom>
          <a:solidFill>
            <a:schemeClr val="bg1">
              <a:lumMod val="65000"/>
              <a:lumOff val="35000"/>
            </a:schemeClr>
          </a:solid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214942" y="6119336"/>
            <a:ext cx="27146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pPr algn="ctr"/>
            <a:endParaRPr lang="es-ES" b="1" dirty="0" smtClean="0">
              <a:solidFill>
                <a:srgbClr val="FFFF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b33b3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397520" cy="6858000"/>
          </a:xfrm>
          <a:prstGeom prst="rect">
            <a:avLst/>
          </a:prstGeom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572264" y="6286520"/>
            <a:ext cx="428628" cy="328036"/>
          </a:xfrm>
          <a:prstGeom prst="actionButtonBackPrevious">
            <a:avLst/>
          </a:prstGeom>
          <a:solidFill>
            <a:schemeClr val="bg1">
              <a:lumMod val="65000"/>
              <a:lumOff val="35000"/>
            </a:schemeClr>
          </a:solid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000496" y="6000768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a75e4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429652" y="6072206"/>
            <a:ext cx="428628" cy="328036"/>
          </a:xfrm>
          <a:prstGeom prst="actionButtonBackPrevious">
            <a:avLst/>
          </a:prstGeom>
          <a:solidFill>
            <a:schemeClr val="bg1">
              <a:lumMod val="65000"/>
              <a:lumOff val="35000"/>
            </a:schemeClr>
          </a:solidFill>
          <a:ln w="63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857884" y="5715016"/>
            <a:ext cx="2500330" cy="160043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  <a:p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dc331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429652" y="6072206"/>
            <a:ext cx="428628" cy="328036"/>
          </a:xfrm>
          <a:prstGeom prst="actionButtonBackPrevious">
            <a:avLst/>
          </a:prstGeom>
          <a:solidFill>
            <a:schemeClr val="bg1">
              <a:lumMod val="50000"/>
              <a:lumOff val="50000"/>
            </a:schemeClr>
          </a:solid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572132" y="5857892"/>
            <a:ext cx="2909899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althazar" pitchFamily="2" charset="0"/>
              </a:rPr>
              <a:t> </a:t>
            </a:r>
            <a:endParaRPr lang="es-ES" dirty="0" smtClean="0">
              <a:solidFill>
                <a:srgbClr val="FFFF00"/>
              </a:solidFill>
              <a:latin typeface="Balthazar" pitchFamily="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ff16a9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572396" cy="692848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7215206" y="6143644"/>
            <a:ext cx="428628" cy="328036"/>
          </a:xfrm>
          <a:prstGeom prst="actionButtonBackPrevious">
            <a:avLst/>
          </a:prstGeom>
          <a:solidFill>
            <a:schemeClr val="bg1">
              <a:lumMod val="50000"/>
              <a:lumOff val="50000"/>
            </a:schemeClr>
          </a:solid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500562" y="5929330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4f0703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629756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4572000" y="6143644"/>
            <a:ext cx="428628" cy="328036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000232" y="6000768"/>
            <a:ext cx="26132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9b77a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215338" y="6215082"/>
            <a:ext cx="428628" cy="357190"/>
          </a:xfrm>
          <a:prstGeom prst="actionButtonBackPrevious">
            <a:avLst/>
          </a:prstGeom>
          <a:solidFill>
            <a:schemeClr val="bg1">
              <a:lumMod val="50000"/>
              <a:lumOff val="50000"/>
            </a:schemeClr>
          </a:solidFill>
          <a:ln w="635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357818" y="6000768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9d16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286412" cy="6858000"/>
          </a:xfrm>
          <a:prstGeom prst="rect">
            <a:avLst/>
          </a:prstGeom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357950" y="6215082"/>
            <a:ext cx="357190" cy="285752"/>
          </a:xfrm>
          <a:prstGeom prst="actionButtonBackPrevious">
            <a:avLst/>
          </a:prstGeom>
          <a:solidFill>
            <a:srgbClr val="7030A0"/>
          </a:solidFill>
          <a:ln w="635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857620" y="5929330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c5522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929454" y="6286520"/>
            <a:ext cx="428628" cy="328036"/>
          </a:xfrm>
          <a:prstGeom prst="actionButtonBackPrevious">
            <a:avLst/>
          </a:prstGeom>
          <a:solidFill>
            <a:srgbClr val="0000FF"/>
          </a:solidFill>
          <a:ln w="635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286248" y="6000768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c28e8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8227"/>
            <a:ext cx="9144000" cy="690622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01fd7b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39106">
            <a:off x="-197424" y="3276751"/>
            <a:ext cx="4704221" cy="4366074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7500958" y="6143644"/>
            <a:ext cx="428628" cy="328036"/>
          </a:xfrm>
          <a:prstGeom prst="actionButtonBackPrevious">
            <a:avLst/>
          </a:prstGeom>
          <a:solidFill>
            <a:srgbClr val="FF0000"/>
          </a:solidFill>
          <a:ln w="6350">
            <a:solidFill>
              <a:schemeClr val="bg1">
                <a:lumMod val="50000"/>
                <a:lumOff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857752" y="6000768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dc6a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333" cy="6858000"/>
          </a:xfrm>
          <a:prstGeom prst="rect">
            <a:avLst/>
          </a:prstGeom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7858148" y="6072206"/>
            <a:ext cx="428628" cy="328036"/>
          </a:xfrm>
          <a:prstGeom prst="actionButtonBackPrevious">
            <a:avLst/>
          </a:prstGeom>
          <a:solidFill>
            <a:schemeClr val="bg1">
              <a:lumMod val="75000"/>
              <a:lumOff val="25000"/>
            </a:schemeClr>
          </a:solidFill>
          <a:ln w="635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143504" y="5929330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6b4e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9292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572264" y="6072206"/>
            <a:ext cx="428628" cy="328036"/>
          </a:xfrm>
          <a:prstGeom prst="actionButtonBackPrevious">
            <a:avLst/>
          </a:prstGeom>
          <a:solidFill>
            <a:schemeClr val="bg1">
              <a:lumMod val="75000"/>
              <a:lumOff val="25000"/>
            </a:schemeClr>
          </a:solidFill>
          <a:ln w="63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786182" y="5929330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e00e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98535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15074" y="6072206"/>
            <a:ext cx="428628" cy="328036"/>
          </a:xfrm>
          <a:prstGeom prst="actionButtonBackPrevious">
            <a:avLst/>
          </a:prstGeom>
          <a:solidFill>
            <a:schemeClr val="bg1">
              <a:lumMod val="75000"/>
              <a:lumOff val="25000"/>
            </a:schemeClr>
          </a:solid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643306" y="5857892"/>
            <a:ext cx="2613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a603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9967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decopapillonbleu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636"/>
            <a:ext cx="2500298" cy="1857364"/>
          </a:xfrm>
          <a:prstGeom prst="rect">
            <a:avLst/>
          </a:prstGeom>
        </p:spPr>
      </p:pic>
      <p:pic>
        <p:nvPicPr>
          <p:cNvPr id="8" name="7 Imagen" descr="decopapillonbleu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86351"/>
            <a:ext cx="2143140" cy="1671649"/>
          </a:xfrm>
          <a:prstGeom prst="rect">
            <a:avLst/>
          </a:prstGeom>
        </p:spPr>
      </p:pic>
      <p:sp>
        <p:nvSpPr>
          <p:cNvPr id="9" name="8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7643834" y="6143644"/>
            <a:ext cx="428628" cy="328036"/>
          </a:xfrm>
          <a:prstGeom prst="actionButtonBackPrevious">
            <a:avLst/>
          </a:prstGeom>
          <a:solidFill>
            <a:srgbClr val="0000FF"/>
          </a:solidFill>
          <a:ln w="635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000628" y="5934670"/>
            <a:ext cx="26132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cc9fba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7858148" y="6143644"/>
            <a:ext cx="428628" cy="328036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286380" y="6000768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1ed2f4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358214" y="6143644"/>
            <a:ext cx="428628" cy="328036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715008" y="6000768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6cf1d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461" y="0"/>
            <a:ext cx="791307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357554" y="5929330"/>
            <a:ext cx="428628" cy="328036"/>
          </a:xfrm>
          <a:prstGeom prst="actionButtonBackPrevious">
            <a:avLst/>
          </a:prstGeom>
          <a:solidFill>
            <a:schemeClr val="bg1">
              <a:lumMod val="75000"/>
              <a:lumOff val="25000"/>
            </a:schemeClr>
          </a:solidFill>
          <a:ln w="63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85786" y="5715016"/>
            <a:ext cx="26132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8a09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1344" y="0"/>
            <a:ext cx="588249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4500562" y="6215082"/>
            <a:ext cx="428628" cy="328036"/>
          </a:xfrm>
          <a:prstGeom prst="actionButtonBackPrevious">
            <a:avLst/>
          </a:prstGeom>
          <a:solidFill>
            <a:schemeClr val="bg1">
              <a:lumMod val="75000"/>
              <a:lumOff val="25000"/>
            </a:schemeClr>
          </a:solidFill>
          <a:ln w="6350"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928794" y="5934670"/>
            <a:ext cx="26132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78e2a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85012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500826" y="6143644"/>
            <a:ext cx="428628" cy="328036"/>
          </a:xfrm>
          <a:prstGeom prst="actionButtonBackPrevious">
            <a:avLst/>
          </a:prstGeom>
          <a:solidFill>
            <a:schemeClr val="bg1">
              <a:lumMod val="65000"/>
              <a:lumOff val="35000"/>
            </a:schemeClr>
          </a:solidFill>
          <a:ln w="6350"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500562" y="5857892"/>
            <a:ext cx="19288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600f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715008" y="6143644"/>
            <a:ext cx="428628" cy="328036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071802" y="5934670"/>
            <a:ext cx="26132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6773f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32634" cy="49292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143900" y="5000636"/>
            <a:ext cx="428628" cy="285752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572132" y="4857760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146b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527" y="0"/>
            <a:ext cx="53749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143636" y="6143644"/>
            <a:ext cx="428628" cy="328036"/>
          </a:xfrm>
          <a:prstGeom prst="actionButtonBackPrevious">
            <a:avLst/>
          </a:prstGeom>
          <a:solidFill>
            <a:schemeClr val="bg1">
              <a:lumMod val="65000"/>
              <a:lumOff val="35000"/>
            </a:schemeClr>
          </a:solidFill>
          <a:ln w="63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571868" y="5929330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68359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6187" y="0"/>
            <a:ext cx="4951625" cy="6858000"/>
          </a:xfrm>
          <a:prstGeom prst="rect">
            <a:avLst/>
          </a:prstGeom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4429124" y="5929330"/>
            <a:ext cx="428628" cy="328036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928794" y="5657671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92403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983" y="0"/>
            <a:ext cx="6990034" cy="6858000"/>
          </a:xfrm>
          <a:prstGeom prst="rect">
            <a:avLst/>
          </a:prstGeom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715140" y="6215082"/>
            <a:ext cx="428628" cy="328036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000496" y="6072206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62c327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80" y="0"/>
            <a:ext cx="49749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3929058" y="6000768"/>
            <a:ext cx="428628" cy="328036"/>
          </a:xfrm>
          <a:prstGeom prst="actionButtonBackPrevious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285984" y="5643578"/>
            <a:ext cx="19288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7329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923" y="0"/>
            <a:ext cx="511303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4786314" y="6143644"/>
            <a:ext cx="428628" cy="328036"/>
          </a:xfrm>
          <a:prstGeom prst="actionButtonBackPrevious">
            <a:avLst/>
          </a:prstGeom>
          <a:solidFill>
            <a:schemeClr val="bg1">
              <a:lumMod val="65000"/>
              <a:lumOff val="35000"/>
            </a:schemeClr>
          </a:solid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285984" y="5929330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1792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350" y="0"/>
            <a:ext cx="67153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786182" y="6143644"/>
            <a:ext cx="428628" cy="328036"/>
          </a:xfrm>
          <a:prstGeom prst="actionButtonBackPrevious">
            <a:avLst/>
          </a:prstGeom>
          <a:solidFill>
            <a:schemeClr val="bg1">
              <a:lumMod val="65000"/>
              <a:lumOff val="35000"/>
            </a:schemeClr>
          </a:solid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214414" y="5934670"/>
            <a:ext cx="26132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9896ff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46787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4214810" y="6286520"/>
            <a:ext cx="428628" cy="357190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000232" y="5929330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448e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91" y="0"/>
            <a:ext cx="91083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286116" y="5857892"/>
            <a:ext cx="428628" cy="328036"/>
          </a:xfrm>
          <a:prstGeom prst="actionButtonBackPrevious">
            <a:avLst/>
          </a:prstGeom>
          <a:solidFill>
            <a:schemeClr val="bg1">
              <a:lumMod val="65000"/>
              <a:lumOff val="35000"/>
            </a:schemeClr>
          </a:solid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642910" y="5572140"/>
            <a:ext cx="26132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54d39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816048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214678" y="6286520"/>
            <a:ext cx="428628" cy="328036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14348" y="5934670"/>
            <a:ext cx="26132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860f13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261" y="0"/>
            <a:ext cx="556413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4071934" y="5929330"/>
            <a:ext cx="428628" cy="357190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643042" y="5657671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4bdb3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857488" y="5929330"/>
            <a:ext cx="428628" cy="328036"/>
          </a:xfrm>
          <a:prstGeom prst="actionButtonBackPrevious">
            <a:avLst/>
          </a:prstGeom>
          <a:solidFill>
            <a:schemeClr val="bg1">
              <a:lumMod val="65000"/>
              <a:lumOff val="35000"/>
            </a:schemeClr>
          </a:solid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85720" y="5657671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a71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814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00430" y="6000768"/>
            <a:ext cx="428628" cy="328036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643042" y="5715016"/>
            <a:ext cx="20002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6b4b3c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146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2071670" y="6286520"/>
            <a:ext cx="357190" cy="256598"/>
          </a:xfrm>
          <a:prstGeom prst="actionButtonBackPrevious">
            <a:avLst/>
          </a:prstGeom>
          <a:solidFill>
            <a:schemeClr val="bg1">
              <a:lumMod val="65000"/>
              <a:lumOff val="35000"/>
            </a:schemeClr>
          </a:solidFill>
          <a:ln w="63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5934670"/>
            <a:ext cx="2285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082e5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837" y="642918"/>
            <a:ext cx="9167837" cy="55007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215338" y="5500702"/>
            <a:ext cx="428628" cy="328036"/>
          </a:xfrm>
          <a:prstGeom prst="actionButtonBackPreviou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643570" y="5286388"/>
            <a:ext cx="26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Clicar en el triángulo volver a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índice De Canciones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14-ROSANA -03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214290"/>
            <a:ext cx="4429156" cy="5715040"/>
          </a:xfrm>
          <a:prstGeom prst="round2DiagRect">
            <a:avLst>
              <a:gd name="adj1" fmla="val 50000"/>
              <a:gd name="adj2" fmla="val 0"/>
            </a:avLst>
          </a:prstGeom>
          <a:ln w="889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oncierto_rosana111114110752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>
          <a:xfrm flipH="1">
            <a:off x="214282" y="214290"/>
            <a:ext cx="4071966" cy="5715040"/>
          </a:xfrm>
          <a:prstGeom prst="round2DiagRect">
            <a:avLst>
              <a:gd name="adj1" fmla="val 50000"/>
              <a:gd name="adj2" fmla="val 0"/>
            </a:avLst>
          </a:prstGeom>
          <a:ln w="889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3000364" y="6143644"/>
            <a:ext cx="26208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latin typeface="Balthazar" pitchFamily="2" charset="0"/>
              </a:rPr>
              <a:t>Francisco del Olmo-Jazmín</a:t>
            </a:r>
            <a:endParaRPr lang="es-ES" sz="2000" dirty="0">
              <a:blipFill>
                <a:blip r:embed="rId4"/>
                <a:stretch>
                  <a:fillRect/>
                </a:stretch>
              </a:blipFill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SANA ARBELO EN CONCIER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ROSANA ARBELO EN CONCIERTO</Template>
  <TotalTime>0</TotalTime>
  <Words>507</Words>
  <Application>Microsoft Office PowerPoint</Application>
  <PresentationFormat>Presentación en pantalla (4:3)</PresentationFormat>
  <Paragraphs>161</Paragraphs>
  <Slides>45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ROSANA ARBELO EN CONCIERTO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2012-08-01T19:41:41Z</dcterms:created>
  <dcterms:modified xsi:type="dcterms:W3CDTF">2012-08-01T19:42:42Z</dcterms:modified>
</cp:coreProperties>
</file>