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56" r:id="rId2"/>
    <p:sldId id="257" r:id="rId3"/>
  </p:sldIdLst>
  <p:sldSz cx="12192000" cy="6858000"/>
  <p:notesSz cx="6858000" cy="9144000"/>
  <p:embeddedFontLst>
    <p:embeddedFont>
      <p:font typeface="Bell MT" panose="02020503060305020303" pitchFamily="18" charset="0"/>
      <p:regular r:id="rId4"/>
      <p:bold r:id="rId5"/>
      <p:italic r:id="rId6"/>
    </p:embeddedFon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  <p:embeddedFont>
      <p:font typeface="Candara" panose="020E0502030303020204" pitchFamily="34" charset="0"/>
      <p:regular r:id="rId13"/>
      <p:bold r:id="rId14"/>
      <p:italic r:id="rId15"/>
      <p:boldItalic r:id="rId16"/>
    </p:embeddedFont>
    <p:embeddedFont>
      <p:font typeface="Fiolex Girls" panose="020B0603050302020204" pitchFamily="34" charset="0"/>
      <p:regular r:id="rId17"/>
    </p:embeddedFont>
    <p:embeddedFont>
      <p:font typeface="Kristen ITC" panose="03050502040202030202" pitchFamily="66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Ut828P7eB5xcVfsRTBKpg==" hashData="lKqB7mHxyyeOHirgw2q0DOlU3ykqmA97gtaIKAF1XF6QT+Ftx9nN8J9FSGeRwtf+QF0HPmBEu9gvKDqqqvlxV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00"/>
    <a:srgbClr val="E4E1DA"/>
    <a:srgbClr val="ECEB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6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63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006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" name="corazon solitario.wav"/>
          </p:stSnd>
        </p:sndAc>
      </p:transition>
    </mc:Choice>
    <mc:Fallback xmlns="">
      <p:transition advClick="0">
        <p:sndAc>
          <p:stSnd loop="1">
            <p:snd r:embed="rId3" name="corazon solitario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934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" name="corazon solitario.wav"/>
          </p:stSnd>
        </p:sndAc>
      </p:transition>
    </mc:Choice>
    <mc:Fallback xmlns="">
      <p:transition advClick="0">
        <p:sndAc>
          <p:stSnd loop="1">
            <p:snd r:embed="rId3" name="corazon solitario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234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" name="corazon solitario.wav"/>
          </p:stSnd>
        </p:sndAc>
      </p:transition>
    </mc:Choice>
    <mc:Fallback xmlns="">
      <p:transition advClick="0">
        <p:sndAc>
          <p:stSnd loop="1">
            <p:snd r:embed="rId3" name="corazon solitario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841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" name="corazon solitario.wav"/>
          </p:stSnd>
        </p:sndAc>
      </p:transition>
    </mc:Choice>
    <mc:Fallback xmlns="">
      <p:transition advClick="0">
        <p:sndAc>
          <p:stSnd loop="1">
            <p:snd r:embed="rId3" name="corazon solitario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92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" name="corazon solitario.wav"/>
          </p:stSnd>
        </p:sndAc>
      </p:transition>
    </mc:Choice>
    <mc:Fallback xmlns="">
      <p:transition advClick="0">
        <p:sndAc>
          <p:stSnd loop="1">
            <p:snd r:embed="rId3" name="corazon solitario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8637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" name="corazon solitario.wav"/>
          </p:stSnd>
        </p:sndAc>
      </p:transition>
    </mc:Choice>
    <mc:Fallback xmlns="">
      <p:transition advClick="0">
        <p:sndAc>
          <p:stSnd loop="1">
            <p:snd r:embed="rId3" name="corazon solitario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04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" name="corazon solitario.wav"/>
          </p:stSnd>
        </p:sndAc>
      </p:transition>
    </mc:Choice>
    <mc:Fallback xmlns="">
      <p:transition advClick="0">
        <p:sndAc>
          <p:stSnd loop="1">
            <p:snd r:embed="rId3" name="corazon solitario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218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" name="corazon solitario.wav"/>
          </p:stSnd>
        </p:sndAc>
      </p:transition>
    </mc:Choice>
    <mc:Fallback xmlns="">
      <p:transition advClick="0">
        <p:sndAc>
          <p:stSnd loop="1">
            <p:snd r:embed="rId3" name="corazon solitario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110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" name="corazon solitario.wav"/>
          </p:stSnd>
        </p:sndAc>
      </p:transition>
    </mc:Choice>
    <mc:Fallback xmlns="">
      <p:transition advClick="0">
        <p:sndAc>
          <p:stSnd loop="1">
            <p:snd r:embed="rId3" name="corazon solitario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946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" name="corazon solitario.wav"/>
          </p:stSnd>
        </p:sndAc>
      </p:transition>
    </mc:Choice>
    <mc:Fallback xmlns="">
      <p:transition advClick="0">
        <p:sndAc>
          <p:stSnd loop="1">
            <p:snd r:embed="rId3" name="corazon solitario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600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" name="corazon solitario.wav"/>
          </p:stSnd>
        </p:sndAc>
      </p:transition>
    </mc:Choice>
    <mc:Fallback xmlns="">
      <p:transition advClick="0">
        <p:sndAc>
          <p:stSnd loop="1">
            <p:snd r:embed="rId3" name="corazon solitario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E9AAE-D1F9-49BD-B82E-0BA6B1E1A1D1}" type="datetimeFigureOut">
              <a:rPr lang="en-CA" smtClean="0"/>
              <a:t>2020-04-27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B6FB0-A00E-4AFF-B43C-FC6AFD19A1D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0948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10" advClick="0">
        <p:sndAc>
          <p:stSnd loop="1">
            <p:snd r:embed="rId13" name="corazon solitario.wav"/>
          </p:stSnd>
        </p:sndAc>
      </p:transition>
    </mc:Choice>
    <mc:Fallback xmlns="">
      <p:transition advClick="0">
        <p:sndAc>
          <p:stSnd loop="1">
            <p:snd r:embed="rId14" name="corazon solitario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1.png"/><Relationship Id="rId7" Type="http://schemas.openxmlformats.org/officeDocument/2006/relationships/image" Target="../media/image3.jp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microsoft.com/office/2007/relationships/hdphoto" Target="../media/hdphoto3.wdp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2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6361490-1601-4EC0-B9F0-0FA18C9927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3444" y="0"/>
            <a:ext cx="12338888" cy="6858000"/>
          </a:xfrm>
          <a:prstGeom prst="rect">
            <a:avLst/>
          </a:prstGeom>
        </p:spPr>
      </p:pic>
      <p:sp>
        <p:nvSpPr>
          <p:cNvPr id="47" name="CuadroTexto 46">
            <a:extLst>
              <a:ext uri="{FF2B5EF4-FFF2-40B4-BE49-F238E27FC236}">
                <a16:creationId xmlns:a16="http://schemas.microsoft.com/office/drawing/2014/main" id="{523C7602-728B-4A1D-85A5-D2BEE0F5353A}"/>
              </a:ext>
            </a:extLst>
          </p:cNvPr>
          <p:cNvSpPr txBox="1"/>
          <p:nvPr/>
        </p:nvSpPr>
        <p:spPr>
          <a:xfrm>
            <a:off x="3352801" y="167367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7ABA9F6-97EE-4B95-AEDD-AA924FA5A797}"/>
              </a:ext>
            </a:extLst>
          </p:cNvPr>
          <p:cNvSpPr txBox="1"/>
          <p:nvPr/>
        </p:nvSpPr>
        <p:spPr>
          <a:xfrm>
            <a:off x="918599" y="1948189"/>
            <a:ext cx="1774845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950" dirty="0">
                <a:solidFill>
                  <a:schemeClr val="bg2">
                    <a:lumMod val="90000"/>
                  </a:schemeClr>
                </a:solidFill>
                <a:latin typeface="Fiolex Girls" panose="020B0603050302020204" pitchFamily="34" charset="0"/>
              </a:rPr>
              <a:t>Romance</a:t>
            </a:r>
            <a:endParaRPr lang="en-CA" sz="4950" dirty="0">
              <a:solidFill>
                <a:schemeClr val="bg2">
                  <a:lumMod val="90000"/>
                </a:schemeClr>
              </a:solidFill>
              <a:latin typeface="Fiolex Girls" panose="020B06030503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8610CF9-3230-4716-A2C2-7679D4C21830}"/>
              </a:ext>
            </a:extLst>
          </p:cNvPr>
          <p:cNvSpPr txBox="1"/>
          <p:nvPr/>
        </p:nvSpPr>
        <p:spPr>
          <a:xfrm>
            <a:off x="2441827" y="2741361"/>
            <a:ext cx="24362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Claudio </a:t>
            </a:r>
            <a:r>
              <a:rPr lang="en-US" sz="2000" i="1" dirty="0" err="1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Abrego</a:t>
            </a:r>
            <a:r>
              <a:rPr lang="en-US" sz="20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 </a:t>
            </a:r>
            <a:r>
              <a:rPr lang="en-US" sz="2000" i="1" dirty="0" err="1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Alanez</a:t>
            </a:r>
            <a:endParaRPr lang="en-CA" sz="2000" i="1" dirty="0">
              <a:solidFill>
                <a:schemeClr val="bg2">
                  <a:lumMod val="90000"/>
                </a:schemeClr>
              </a:solidFill>
              <a:latin typeface="Bell MT" panose="02020503060305020303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C036B54-D1CF-498A-8CED-00CEE0C9A8A0}"/>
              </a:ext>
            </a:extLst>
          </p:cNvPr>
          <p:cNvSpPr txBox="1"/>
          <p:nvPr/>
        </p:nvSpPr>
        <p:spPr>
          <a:xfrm>
            <a:off x="3038808" y="790663"/>
            <a:ext cx="661946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Te quiero, con el cariño de los antiguos troveros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con mi palabra desnuda, con mi lenguaje sin verbos…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Te quiero, cuando amanece, cuando anochece, te quiero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te quiero a cada minuto, te quiero, sólo te quiero.</a:t>
            </a:r>
          </a:p>
          <a:p>
            <a:endParaRPr lang="es-ES" i="1" dirty="0">
              <a:latin typeface="Candara" panose="020E0502030303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F6B3E88A-3515-4258-9993-B8EB9FFEFDB5}"/>
              </a:ext>
            </a:extLst>
          </p:cNvPr>
          <p:cNvSpPr txBox="1"/>
          <p:nvPr/>
        </p:nvSpPr>
        <p:spPr>
          <a:xfrm flipH="1">
            <a:off x="3184310" y="2190563"/>
            <a:ext cx="652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41FDD28F-6B79-4BFD-B1E9-B6D508BD46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3445" y="0"/>
            <a:ext cx="12338887" cy="6858001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0C2AA9B-1B08-42F8-B111-3589A740F4B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0377" y="0"/>
            <a:ext cx="12338887" cy="685799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ECADFB7-0377-4F90-8F65-7AD086D6EDEA}"/>
              </a:ext>
            </a:extLst>
          </p:cNvPr>
          <p:cNvSpPr txBox="1"/>
          <p:nvPr/>
        </p:nvSpPr>
        <p:spPr>
          <a:xfrm>
            <a:off x="1545305" y="589977"/>
            <a:ext cx="277351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No sé, porque de mis ojos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cuando te miran yo siento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que fluyen como puñales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miradas de sentimiento.</a:t>
            </a:r>
          </a:p>
          <a:p>
            <a:endParaRPr lang="es-ES" sz="1600" b="1" i="1" dirty="0">
              <a:solidFill>
                <a:schemeClr val="bg2">
                  <a:lumMod val="90000"/>
                </a:schemeClr>
              </a:solidFill>
              <a:latin typeface="Candara" panose="020E0502030303020204" pitchFamily="34" charset="0"/>
            </a:endParaRP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Te miro con estos ojos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clavados en el misterio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que a gritos te están hablando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de la pasión que yo siento.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0A29C54-2C94-4A09-BFE7-6C9E0F7B5836}"/>
              </a:ext>
            </a:extLst>
          </p:cNvPr>
          <p:cNvSpPr txBox="1"/>
          <p:nvPr/>
        </p:nvSpPr>
        <p:spPr>
          <a:xfrm>
            <a:off x="4367217" y="573284"/>
            <a:ext cx="315503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No sé que me pasa me digo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buscando en mí desconcierto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que me haces soñar distancias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sin rutas para el regreso</a:t>
            </a:r>
          </a:p>
          <a:p>
            <a:endParaRPr lang="es-ES" sz="1600" b="1" i="1" dirty="0">
              <a:solidFill>
                <a:schemeClr val="bg2">
                  <a:lumMod val="90000"/>
                </a:schemeClr>
              </a:solidFill>
              <a:latin typeface="Candara" panose="020E0502030303020204" pitchFamily="34" charset="0"/>
            </a:endParaRP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Estás diluida en mis venas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estas clavada en mis pensamientos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y estoy sin voz y sin alma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de tanto amor que te tengo. 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3A837AA6-5D40-4B9C-9243-F3BEF7BFBF4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0377" y="22637"/>
            <a:ext cx="12365819" cy="685799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461428B3-B80E-4988-8F21-DB95514FFD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2116" y="1948189"/>
            <a:ext cx="3789021" cy="4987676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FA920E4-01DD-4CD4-91AA-B4BB8E7541E0}"/>
              </a:ext>
            </a:extLst>
          </p:cNvPr>
          <p:cNvSpPr txBox="1"/>
          <p:nvPr/>
        </p:nvSpPr>
        <p:spPr>
          <a:xfrm>
            <a:off x="4115767" y="433036"/>
            <a:ext cx="3498574" cy="2326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¡Ay!…tanto amor que yo guardo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oculto en mi silencio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como si fuera pecado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quererte como te quiero</a:t>
            </a:r>
          </a:p>
          <a:p>
            <a:endParaRPr lang="es-ES" sz="1600" b="1" i="1" dirty="0">
              <a:solidFill>
                <a:schemeClr val="bg2">
                  <a:lumMod val="90000"/>
                </a:schemeClr>
              </a:solidFill>
              <a:latin typeface="Candara" panose="020E0502030303020204" pitchFamily="34" charset="0"/>
            </a:endParaRP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Está tu nombre de estrella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clavada en mi firmamento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y tengo eclipses de luna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cuando no alumbras mi cielo.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2AC9C93-EB3B-4045-B3C1-0325A855EB45}"/>
              </a:ext>
            </a:extLst>
          </p:cNvPr>
          <p:cNvSpPr txBox="1"/>
          <p:nvPr/>
        </p:nvSpPr>
        <p:spPr>
          <a:xfrm>
            <a:off x="904396" y="433036"/>
            <a:ext cx="266464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Mañana si mis palabras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no te hablan de lo que siento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sepultaré mis nostalgias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en soledades de hielo.</a:t>
            </a:r>
          </a:p>
          <a:p>
            <a:endParaRPr lang="es-ES" sz="1600" b="1" i="1" dirty="0">
              <a:solidFill>
                <a:schemeClr val="bg2">
                  <a:lumMod val="90000"/>
                </a:schemeClr>
              </a:solidFill>
              <a:latin typeface="Candara" panose="020E0502030303020204" pitchFamily="34" charset="0"/>
            </a:endParaRP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¡Ay!… como pasan las horas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cuando se quiere en silencio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y que trabajo es decirlo</a:t>
            </a:r>
          </a:p>
          <a:p>
            <a:r>
              <a:rPr lang="es-ES" sz="1600" b="1" i="1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¡Te quiero, porque, te quiero!</a:t>
            </a:r>
            <a:endParaRPr lang="en-CA" sz="1600" b="1" i="1" dirty="0">
              <a:solidFill>
                <a:schemeClr val="bg2">
                  <a:lumMod val="90000"/>
                </a:schemeClr>
              </a:solidFill>
              <a:latin typeface="Candara" panose="020E0502030303020204" pitchFamily="34" charset="0"/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62533A55-21EA-4D46-989D-3CCDDD598FF1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7070623" y="844674"/>
            <a:ext cx="715957" cy="779635"/>
          </a:xfrm>
          <a:prstGeom prst="rect">
            <a:avLst/>
          </a:prstGeom>
          <a:ln>
            <a:noFill/>
          </a:ln>
          <a:effectLst>
            <a:glow rad="1282700">
              <a:schemeClr val="accent1">
                <a:alpha val="65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722FD7E3-929F-4729-AE45-3D3F64C1BDA8}"/>
              </a:ext>
            </a:extLst>
          </p:cNvPr>
          <p:cNvSpPr txBox="1"/>
          <p:nvPr/>
        </p:nvSpPr>
        <p:spPr>
          <a:xfrm>
            <a:off x="2575044" y="3306735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>
                <a:solidFill>
                  <a:schemeClr val="bg2">
                    <a:lumMod val="90000"/>
                  </a:schemeClr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EA5756C4-43B9-4534-A153-D114F13BCC7B}"/>
              </a:ext>
            </a:extLst>
          </p:cNvPr>
          <p:cNvSpPr txBox="1"/>
          <p:nvPr/>
        </p:nvSpPr>
        <p:spPr>
          <a:xfrm>
            <a:off x="781634" y="6350953"/>
            <a:ext cx="62077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Todos los derechos de autor © pertenecen a los respectivos artistas / fotógrafos</a:t>
            </a:r>
            <a:endParaRPr lang="en-CA" sz="1400" dirty="0">
              <a:solidFill>
                <a:schemeClr val="bg2">
                  <a:lumMod val="9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5B1B9C0-085D-454C-9752-59C4D5D4532D}"/>
              </a:ext>
            </a:extLst>
          </p:cNvPr>
          <p:cNvSpPr txBox="1"/>
          <p:nvPr/>
        </p:nvSpPr>
        <p:spPr>
          <a:xfrm>
            <a:off x="1656197" y="5850574"/>
            <a:ext cx="43236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Audio Corazon </a:t>
            </a:r>
            <a:r>
              <a:rPr lang="en-CA" dirty="0" err="1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Solitario</a:t>
            </a:r>
            <a:r>
              <a:rPr lang="en-CA" dirty="0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 – Ernesto </a:t>
            </a:r>
            <a:r>
              <a:rPr lang="en-CA" dirty="0" err="1">
                <a:solidFill>
                  <a:schemeClr val="bg2">
                    <a:lumMod val="90000"/>
                  </a:schemeClr>
                </a:solidFill>
                <a:latin typeface="Candara" panose="020E0502030303020204" pitchFamily="34" charset="0"/>
              </a:rPr>
              <a:t>Cortazar</a:t>
            </a:r>
            <a:endParaRPr lang="en-CA" dirty="0">
              <a:solidFill>
                <a:schemeClr val="bg2">
                  <a:lumMod val="9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D258B46B-9A98-45A7-AB24-BEE5A683A03A}"/>
              </a:ext>
            </a:extLst>
          </p:cNvPr>
          <p:cNvSpPr/>
          <p:nvPr/>
        </p:nvSpPr>
        <p:spPr>
          <a:xfrm>
            <a:off x="-100380" y="0"/>
            <a:ext cx="12392753" cy="944102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AF74F502-D159-4AC7-AA3C-A1A2CFD4167F}"/>
              </a:ext>
            </a:extLst>
          </p:cNvPr>
          <p:cNvSpPr/>
          <p:nvPr/>
        </p:nvSpPr>
        <p:spPr>
          <a:xfrm>
            <a:off x="-92364" y="1"/>
            <a:ext cx="12399920" cy="77868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8521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6000">
        <p:sndAc>
          <p:stSnd>
            <p:snd r:embed="rId2" name="corazon solitario.wav"/>
          </p:stSnd>
        </p:sndAc>
      </p:transition>
    </mc:Choice>
    <mc:Fallback xmlns="">
      <p:transition advClick="0" advTm="6000">
        <p:sndAc>
          <p:stSnd>
            <p:snd r:embed="rId12" name="corazon solitar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43" presetClass="entr" presetSubtype="0" fill="hold" grpId="2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3700"/>
                            </p:stCondLst>
                            <p:childTnLst>
                              <p:par>
                                <p:cTn id="24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700"/>
                            </p:stCondLst>
                            <p:childTnLst>
                              <p:par>
                                <p:cTn id="28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900"/>
                            </p:stCondLst>
                            <p:childTnLst>
                              <p:par>
                                <p:cTn id="3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91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3100"/>
                            </p:stCondLst>
                            <p:childTnLst>
                              <p:par>
                                <p:cTn id="57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9100"/>
                            </p:stCondLst>
                            <p:childTnLst>
                              <p:par>
                                <p:cTn id="71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95900"/>
                            </p:stCondLst>
                            <p:childTnLst>
                              <p:par>
                                <p:cTn id="7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989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27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52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7700"/>
                            </p:stCondLst>
                            <p:childTnLst>
                              <p:par>
                                <p:cTn id="9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6" grpId="2"/>
      <p:bldP spid="6" grpId="3"/>
      <p:bldP spid="5" grpId="0"/>
      <p:bldP spid="5" grpId="1"/>
      <p:bldP spid="8" grpId="0"/>
      <p:bldP spid="8" grpId="1"/>
      <p:bldP spid="2" grpId="0"/>
      <p:bldP spid="2" grpId="1"/>
      <p:bldP spid="4" grpId="0"/>
      <p:bldP spid="4" grpId="1"/>
      <p:bldP spid="23" grpId="0"/>
      <p:bldP spid="25" grpId="0"/>
      <p:bldP spid="10" grpId="0"/>
      <p:bldP spid="24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214370C-6738-49EA-9DC2-1813FF1D49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AB69DDE-0701-433F-B822-11EE0F71DA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D0189A81-2A30-4B8E-A2E9-80FC34A89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6C5CC1F-649D-48B4-B0E4-7E1EAACCC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36EFA3E-6F3B-4430-8AA1-4ADB4FD3BF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027A2188-D72C-40F5-BEC1-324990924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E6171556-A5FB-49B1-AE1E-54C0BF340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F1CCD1B8-3304-4312-A362-0DFF2DC42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0B89F2D-9875-4FA0-9AFA-0DF7BD328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FA18C9A4-4D8C-4BB1-AAEC-76FD56CB3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005D19E7-35AF-4D3F-95D9-BE05B3369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74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2705</TotalTime>
  <Words>261</Words>
  <Application>Microsoft Office PowerPoint</Application>
  <PresentationFormat>Panorámica</PresentationFormat>
  <Paragraphs>47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Calibri</vt:lpstr>
      <vt:lpstr>Arial</vt:lpstr>
      <vt:lpstr>Fiolex Girls</vt:lpstr>
      <vt:lpstr>Kristen ITC</vt:lpstr>
      <vt:lpstr>Bell MT</vt:lpstr>
      <vt:lpstr>Calibri Light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114</cp:revision>
  <dcterms:created xsi:type="dcterms:W3CDTF">2020-02-15T15:30:13Z</dcterms:created>
  <dcterms:modified xsi:type="dcterms:W3CDTF">2020-04-27T13:13:21Z</dcterms:modified>
</cp:coreProperties>
</file>