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84" r:id="rId1"/>
  </p:sldMasterIdLst>
  <p:sldIdLst>
    <p:sldId id="256" r:id="rId2"/>
    <p:sldId id="257" r:id="rId3"/>
  </p:sldIdLst>
  <p:sldSz cx="9144000" cy="6858000" type="screen4x3"/>
  <p:notesSz cx="6858000" cy="9144000"/>
  <p:embeddedFontLst>
    <p:embeddedFont>
      <p:font typeface="Bell MT" panose="02020503060305020303" pitchFamily="18" charset="0"/>
      <p:regular r:id="rId4"/>
      <p:bold r:id="rId5"/>
      <p:italic r:id="rId6"/>
    </p:embeddedFont>
    <p:embeddedFont>
      <p:font typeface="Calibri" panose="020F0502020204030204" pitchFamily="34" charset="0"/>
      <p:regular r:id="rId7"/>
      <p:bold r:id="rId8"/>
      <p:italic r:id="rId9"/>
      <p:boldItalic r:id="rId10"/>
    </p:embeddedFont>
    <p:embeddedFont>
      <p:font typeface="Calibri Light" panose="020F0302020204030204" pitchFamily="34" charset="0"/>
      <p:regular r:id="rId11"/>
      <p:italic r:id="rId12"/>
    </p:embeddedFont>
    <p:embeddedFont>
      <p:font typeface="Cambria" panose="02040503050406030204" pitchFamily="18" charset="0"/>
      <p:regular r:id="rId13"/>
      <p:bold r:id="rId14"/>
      <p:italic r:id="rId15"/>
      <p:boldItalic r:id="rId16"/>
    </p:embeddedFont>
    <p:embeddedFont>
      <p:font typeface="Candara" panose="020E0502030303020204" pitchFamily="34" charset="0"/>
      <p:regular r:id="rId17"/>
      <p:bold r:id="rId18"/>
      <p:italic r:id="rId19"/>
      <p:boldItalic r:id="rId20"/>
    </p:embeddedFont>
    <p:embeddedFont>
      <p:font typeface="Fiolex Girls" panose="020B0603050302020204" pitchFamily="34" charset="0"/>
      <p:regular r:id="rId21"/>
    </p:embeddedFont>
    <p:embeddedFont>
      <p:font typeface="Kristen ITC" panose="03050502040202030202" pitchFamily="66" charset="0"/>
      <p:regular r:id="rId22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pCa+4FShTnYfdFwHYVMdg==" hashData="/IsQibB9GEi18fY/9lL0Wp3aPr2pH3j05O30kdqhLVCUXMwda8N84aGupcsBrw6i6y5MSaAPjDaraOzxIchDI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00"/>
    <a:srgbClr val="E4E1DA"/>
    <a:srgbClr val="ECEBE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6" autoAdjust="0"/>
    <p:restoredTop sz="94660"/>
  </p:normalViewPr>
  <p:slideViewPr>
    <p:cSldViewPr snapToGrid="0">
      <p:cViewPr varScale="1">
        <p:scale>
          <a:sx n="117" d="100"/>
          <a:sy n="117" d="100"/>
        </p:scale>
        <p:origin x="126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font" Target="fonts/font10.fntdata"/><Relationship Id="rId18" Type="http://schemas.openxmlformats.org/officeDocument/2006/relationships/font" Target="fonts/font15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18.fntdata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17" Type="http://schemas.openxmlformats.org/officeDocument/2006/relationships/font" Target="fonts/font14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13.fntdata"/><Relationship Id="rId20" Type="http://schemas.openxmlformats.org/officeDocument/2006/relationships/font" Target="fonts/font17.fntdata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24" Type="http://schemas.openxmlformats.org/officeDocument/2006/relationships/viewProps" Target="viewProps.xml"/><Relationship Id="rId5" Type="http://schemas.openxmlformats.org/officeDocument/2006/relationships/font" Target="fonts/font2.fntdata"/><Relationship Id="rId15" Type="http://schemas.openxmlformats.org/officeDocument/2006/relationships/font" Target="fonts/font12.fntdata"/><Relationship Id="rId23" Type="http://schemas.openxmlformats.org/officeDocument/2006/relationships/presProps" Target="presProps.xml"/><Relationship Id="rId10" Type="http://schemas.openxmlformats.org/officeDocument/2006/relationships/font" Target="fonts/font7.fntdata"/><Relationship Id="rId19" Type="http://schemas.openxmlformats.org/officeDocument/2006/relationships/font" Target="fonts/font16.fntdata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font" Target="fonts/font11.fntdata"/><Relationship Id="rId22" Type="http://schemas.openxmlformats.org/officeDocument/2006/relationships/font" Target="fonts/font19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E9AAE-D1F9-49BD-B82E-0BA6B1E1A1D1}" type="datetimeFigureOut">
              <a:rPr lang="en-CA" smtClean="0"/>
              <a:t>2020-02-21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B6FB0-A00E-4AFF-B43C-FC6AFD19A1D1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813390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E9AAE-D1F9-49BD-B82E-0BA6B1E1A1D1}" type="datetimeFigureOut">
              <a:rPr lang="en-CA" smtClean="0"/>
              <a:t>2020-02-21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B6FB0-A00E-4AFF-B43C-FC6AFD19A1D1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299684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E9AAE-D1F9-49BD-B82E-0BA6B1E1A1D1}" type="datetimeFigureOut">
              <a:rPr lang="en-CA" smtClean="0"/>
              <a:t>2020-02-21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B6FB0-A00E-4AFF-B43C-FC6AFD19A1D1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848099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E9AAE-D1F9-49BD-B82E-0BA6B1E1A1D1}" type="datetimeFigureOut">
              <a:rPr lang="en-CA" smtClean="0"/>
              <a:t>2020-02-21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B6FB0-A00E-4AFF-B43C-FC6AFD19A1D1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808918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E9AAE-D1F9-49BD-B82E-0BA6B1E1A1D1}" type="datetimeFigureOut">
              <a:rPr lang="en-CA" smtClean="0"/>
              <a:t>2020-02-21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B6FB0-A00E-4AFF-B43C-FC6AFD19A1D1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330225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E9AAE-D1F9-49BD-B82E-0BA6B1E1A1D1}" type="datetimeFigureOut">
              <a:rPr lang="en-CA" smtClean="0"/>
              <a:t>2020-02-21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B6FB0-A00E-4AFF-B43C-FC6AFD19A1D1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744007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E9AAE-D1F9-49BD-B82E-0BA6B1E1A1D1}" type="datetimeFigureOut">
              <a:rPr lang="en-CA" smtClean="0"/>
              <a:t>2020-02-21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B6FB0-A00E-4AFF-B43C-FC6AFD19A1D1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140026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E9AAE-D1F9-49BD-B82E-0BA6B1E1A1D1}" type="datetimeFigureOut">
              <a:rPr lang="en-CA" smtClean="0"/>
              <a:t>2020-02-21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B6FB0-A00E-4AFF-B43C-FC6AFD19A1D1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80750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E9AAE-D1F9-49BD-B82E-0BA6B1E1A1D1}" type="datetimeFigureOut">
              <a:rPr lang="en-CA" smtClean="0"/>
              <a:t>2020-02-21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B6FB0-A00E-4AFF-B43C-FC6AFD19A1D1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007376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E9AAE-D1F9-49BD-B82E-0BA6B1E1A1D1}" type="datetimeFigureOut">
              <a:rPr lang="en-CA" smtClean="0"/>
              <a:t>2020-02-21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B6FB0-A00E-4AFF-B43C-FC6AFD19A1D1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12549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E9AAE-D1F9-49BD-B82E-0BA6B1E1A1D1}" type="datetimeFigureOut">
              <a:rPr lang="en-CA" smtClean="0"/>
              <a:t>2020-02-21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B6FB0-A00E-4AFF-B43C-FC6AFD19A1D1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761151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0E9AAE-D1F9-49BD-B82E-0BA6B1E1A1D1}" type="datetimeFigureOut">
              <a:rPr lang="en-CA" smtClean="0"/>
              <a:t>2020-02-21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1B6FB0-A00E-4AFF-B43C-FC6AFD19A1D1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706887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1.jpg"/><Relationship Id="rId7" Type="http://schemas.openxmlformats.org/officeDocument/2006/relationships/image" Target="../media/image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jpg"/><Relationship Id="rId4" Type="http://schemas.openxmlformats.org/officeDocument/2006/relationships/image" Target="../media/image2.png"/><Relationship Id="rId9" Type="http://schemas.openxmlformats.org/officeDocument/2006/relationships/image" Target="../media/image7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1.png"/><Relationship Id="rId10" Type="http://schemas.openxmlformats.org/officeDocument/2006/relationships/image" Target="../media/image1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  <a:alpha val="2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Imagen 55" descr="Imagen que contiene playa, agua, pájaro, gente&#10;&#10;Descripción generada automáticamente">
            <a:extLst>
              <a:ext uri="{FF2B5EF4-FFF2-40B4-BE49-F238E27FC236}">
                <a16:creationId xmlns:a16="http://schemas.microsoft.com/office/drawing/2014/main" id="{112D94BE-7346-42E5-8826-633D77AB62F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0" t="2566" r="2078" b="1919"/>
          <a:stretch/>
        </p:blipFill>
        <p:spPr>
          <a:xfrm>
            <a:off x="-18046" y="-37408"/>
            <a:ext cx="9199110" cy="6932815"/>
          </a:xfrm>
          <a:prstGeom prst="rect">
            <a:avLst/>
          </a:prstGeom>
        </p:spPr>
      </p:pic>
      <p:sp>
        <p:nvSpPr>
          <p:cNvPr id="47" name="CuadroTexto 46">
            <a:extLst>
              <a:ext uri="{FF2B5EF4-FFF2-40B4-BE49-F238E27FC236}">
                <a16:creationId xmlns:a16="http://schemas.microsoft.com/office/drawing/2014/main" id="{523C7602-728B-4A1D-85A5-D2BEE0F5353A}"/>
              </a:ext>
            </a:extLst>
          </p:cNvPr>
          <p:cNvSpPr txBox="1"/>
          <p:nvPr/>
        </p:nvSpPr>
        <p:spPr>
          <a:xfrm>
            <a:off x="2514601" y="2112509"/>
            <a:ext cx="184731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CA" sz="1350" dirty="0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17ABA9F6-97EE-4B95-AEDD-AA924FA5A797}"/>
              </a:ext>
            </a:extLst>
          </p:cNvPr>
          <p:cNvSpPr txBox="1"/>
          <p:nvPr/>
        </p:nvSpPr>
        <p:spPr>
          <a:xfrm>
            <a:off x="2171697" y="4665288"/>
            <a:ext cx="1375698" cy="6637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713" dirty="0">
                <a:solidFill>
                  <a:schemeClr val="accent4">
                    <a:lumMod val="50000"/>
                  </a:schemeClr>
                </a:solidFill>
                <a:latin typeface="Fiolex Girls" panose="020B0603050302020204" pitchFamily="34" charset="0"/>
              </a:rPr>
              <a:t>Romance</a:t>
            </a:r>
            <a:endParaRPr lang="en-CA" sz="3713" dirty="0">
              <a:solidFill>
                <a:schemeClr val="accent4">
                  <a:lumMod val="50000"/>
                </a:schemeClr>
              </a:solidFill>
              <a:latin typeface="Fiolex Girls" panose="020B0603050302020204" pitchFamily="34" charset="0"/>
            </a:endParaRP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08610CF9-3230-4716-A2C2-7679D4C21830}"/>
              </a:ext>
            </a:extLst>
          </p:cNvPr>
          <p:cNvSpPr txBox="1"/>
          <p:nvPr/>
        </p:nvSpPr>
        <p:spPr>
          <a:xfrm>
            <a:off x="1959532" y="5219661"/>
            <a:ext cx="1704377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50" i="1" dirty="0">
                <a:solidFill>
                  <a:schemeClr val="accent4">
                    <a:lumMod val="50000"/>
                  </a:schemeClr>
                </a:solidFill>
                <a:latin typeface="Bell MT" panose="02020503060305020303" pitchFamily="18" charset="0"/>
              </a:rPr>
              <a:t>Claudio </a:t>
            </a:r>
            <a:r>
              <a:rPr lang="en-US" sz="1350" i="1" dirty="0" err="1">
                <a:solidFill>
                  <a:schemeClr val="accent4">
                    <a:lumMod val="50000"/>
                  </a:schemeClr>
                </a:solidFill>
                <a:latin typeface="Bell MT" panose="02020503060305020303" pitchFamily="18" charset="0"/>
              </a:rPr>
              <a:t>Abrego</a:t>
            </a:r>
            <a:r>
              <a:rPr lang="en-US" sz="1350" i="1" dirty="0">
                <a:solidFill>
                  <a:schemeClr val="accent4">
                    <a:lumMod val="50000"/>
                  </a:schemeClr>
                </a:solidFill>
                <a:latin typeface="Bell MT" panose="02020503060305020303" pitchFamily="18" charset="0"/>
              </a:rPr>
              <a:t> </a:t>
            </a:r>
            <a:r>
              <a:rPr lang="en-US" sz="1350" i="1" dirty="0" err="1">
                <a:solidFill>
                  <a:schemeClr val="accent4">
                    <a:lumMod val="50000"/>
                  </a:schemeClr>
                </a:solidFill>
                <a:latin typeface="Bell MT" panose="02020503060305020303" pitchFamily="18" charset="0"/>
              </a:rPr>
              <a:t>Alanez</a:t>
            </a:r>
            <a:endParaRPr lang="en-CA" sz="1350" i="1" dirty="0">
              <a:solidFill>
                <a:schemeClr val="accent4">
                  <a:lumMod val="50000"/>
                </a:schemeClr>
              </a:solidFill>
              <a:latin typeface="Bell MT" panose="02020503060305020303" pitchFamily="18" charset="0"/>
            </a:endParaRPr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B6051E86-043B-4E62-AE90-58017C73D3B7}"/>
              </a:ext>
            </a:extLst>
          </p:cNvPr>
          <p:cNvSpPr txBox="1"/>
          <p:nvPr/>
        </p:nvSpPr>
        <p:spPr>
          <a:xfrm>
            <a:off x="2161466" y="4757700"/>
            <a:ext cx="151195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i="1" dirty="0">
                <a:solidFill>
                  <a:schemeClr val="accent4">
                    <a:lumMod val="50000"/>
                  </a:schemeClr>
                </a:solidFill>
                <a:latin typeface="Candara" panose="020E0502030303020204" pitchFamily="34" charset="0"/>
              </a:rPr>
              <a:t>Como seguir ocultando</a:t>
            </a:r>
          </a:p>
          <a:p>
            <a:r>
              <a:rPr lang="es-ES" sz="900" i="1" dirty="0">
                <a:solidFill>
                  <a:schemeClr val="accent4">
                    <a:lumMod val="50000"/>
                  </a:schemeClr>
                </a:solidFill>
                <a:latin typeface="Candara" panose="020E0502030303020204" pitchFamily="34" charset="0"/>
              </a:rPr>
              <a:t>esta pasión que llevo dentro</a:t>
            </a:r>
          </a:p>
          <a:p>
            <a:r>
              <a:rPr lang="es-ES" sz="900" i="1" dirty="0">
                <a:solidFill>
                  <a:schemeClr val="accent4">
                    <a:lumMod val="50000"/>
                  </a:schemeClr>
                </a:solidFill>
                <a:latin typeface="Candara" panose="020E0502030303020204" pitchFamily="34" charset="0"/>
              </a:rPr>
              <a:t>si te lo han dicho mis ojos</a:t>
            </a:r>
          </a:p>
          <a:p>
            <a:r>
              <a:rPr lang="es-ES" sz="900" i="1" dirty="0">
                <a:solidFill>
                  <a:schemeClr val="accent4">
                    <a:lumMod val="50000"/>
                  </a:schemeClr>
                </a:solidFill>
                <a:latin typeface="Candara" panose="020E0502030303020204" pitchFamily="34" charset="0"/>
              </a:rPr>
              <a:t>mil veces en poco tiempo…</a:t>
            </a: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F9B387CC-B192-49AC-BABC-4F473FC90D1B}"/>
              </a:ext>
            </a:extLst>
          </p:cNvPr>
          <p:cNvSpPr txBox="1"/>
          <p:nvPr/>
        </p:nvSpPr>
        <p:spPr>
          <a:xfrm>
            <a:off x="1582376" y="5439691"/>
            <a:ext cx="2816797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s-ES" sz="900" i="1" dirty="0">
                <a:solidFill>
                  <a:schemeClr val="accent4">
                    <a:lumMod val="50000"/>
                  </a:schemeClr>
                </a:solidFill>
                <a:latin typeface="Candara" panose="020E0502030303020204" pitchFamily="34" charset="0"/>
              </a:rPr>
              <a:t>Te quiero, con el cariño de los antiguos troveros</a:t>
            </a:r>
          </a:p>
          <a:p>
            <a:pPr lvl="0"/>
            <a:r>
              <a:rPr lang="es-ES" sz="900" i="1" dirty="0">
                <a:solidFill>
                  <a:schemeClr val="accent4">
                    <a:lumMod val="50000"/>
                  </a:schemeClr>
                </a:solidFill>
                <a:latin typeface="Candara" panose="020E0502030303020204" pitchFamily="34" charset="0"/>
              </a:rPr>
              <a:t>con mi palabra desnuda, con mi lenguaje sin verbos…</a:t>
            </a:r>
          </a:p>
          <a:p>
            <a:pPr lvl="0"/>
            <a:r>
              <a:rPr lang="es-ES" sz="900" i="1" dirty="0">
                <a:solidFill>
                  <a:schemeClr val="accent4">
                    <a:lumMod val="50000"/>
                  </a:schemeClr>
                </a:solidFill>
                <a:latin typeface="Candara" panose="020E0502030303020204" pitchFamily="34" charset="0"/>
              </a:rPr>
              <a:t>Te quiero, cuando amanece, cuando anochece, te quiero</a:t>
            </a:r>
          </a:p>
          <a:p>
            <a:pPr lvl="0"/>
            <a:r>
              <a:rPr lang="es-ES" sz="900" i="1" dirty="0">
                <a:solidFill>
                  <a:schemeClr val="accent4">
                    <a:lumMod val="50000"/>
                  </a:schemeClr>
                </a:solidFill>
                <a:latin typeface="Candara" panose="020E0502030303020204" pitchFamily="34" charset="0"/>
              </a:rPr>
              <a:t>te quiero a cada minuto, te quiero, sólo te quiero.</a:t>
            </a:r>
          </a:p>
          <a:p>
            <a:pPr lvl="0"/>
            <a:endParaRPr lang="es-ES" sz="900" i="1" dirty="0">
              <a:solidFill>
                <a:prstClr val="black"/>
              </a:solidFill>
              <a:latin typeface="Candara" panose="020E0502030303020204" pitchFamily="34" charset="0"/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5C8AE271-F642-436C-9A72-2270EE294326}"/>
              </a:ext>
            </a:extLst>
          </p:cNvPr>
          <p:cNvSpPr txBox="1"/>
          <p:nvPr/>
        </p:nvSpPr>
        <p:spPr>
          <a:xfrm>
            <a:off x="2177995" y="4747541"/>
            <a:ext cx="140615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s-ES" sz="900" i="1" dirty="0">
                <a:solidFill>
                  <a:schemeClr val="accent4">
                    <a:lumMod val="50000"/>
                  </a:schemeClr>
                </a:solidFill>
                <a:latin typeface="Candara" panose="020E0502030303020204" pitchFamily="34" charset="0"/>
              </a:rPr>
              <a:t>No sé, porque de mis ojos</a:t>
            </a:r>
          </a:p>
          <a:p>
            <a:pPr lvl="0"/>
            <a:r>
              <a:rPr lang="es-ES" sz="900" i="1" dirty="0">
                <a:solidFill>
                  <a:schemeClr val="accent4">
                    <a:lumMod val="50000"/>
                  </a:schemeClr>
                </a:solidFill>
                <a:latin typeface="Candara" panose="020E0502030303020204" pitchFamily="34" charset="0"/>
              </a:rPr>
              <a:t>cuando te miran yo siento</a:t>
            </a:r>
          </a:p>
          <a:p>
            <a:pPr lvl="0"/>
            <a:r>
              <a:rPr lang="es-ES" sz="900" i="1" dirty="0">
                <a:solidFill>
                  <a:schemeClr val="accent4">
                    <a:lumMod val="50000"/>
                  </a:schemeClr>
                </a:solidFill>
                <a:latin typeface="Candara" panose="020E0502030303020204" pitchFamily="34" charset="0"/>
              </a:rPr>
              <a:t>que fluyen como puñales</a:t>
            </a:r>
          </a:p>
          <a:p>
            <a:pPr lvl="0"/>
            <a:r>
              <a:rPr lang="es-ES" sz="900" i="1" dirty="0">
                <a:solidFill>
                  <a:schemeClr val="accent4">
                    <a:lumMod val="50000"/>
                  </a:schemeClr>
                </a:solidFill>
                <a:latin typeface="Candara" panose="020E0502030303020204" pitchFamily="34" charset="0"/>
              </a:rPr>
              <a:t>miradas de sentimiento.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8719B76E-7A92-4834-8283-E5C8DFFCCBBF}"/>
              </a:ext>
            </a:extLst>
          </p:cNvPr>
          <p:cNvSpPr txBox="1"/>
          <p:nvPr/>
        </p:nvSpPr>
        <p:spPr>
          <a:xfrm>
            <a:off x="2070810" y="5429532"/>
            <a:ext cx="161133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s-ES" sz="900" i="1" dirty="0">
                <a:solidFill>
                  <a:schemeClr val="accent4">
                    <a:lumMod val="50000"/>
                  </a:schemeClr>
                </a:solidFill>
                <a:latin typeface="Candara" panose="020E0502030303020204" pitchFamily="34" charset="0"/>
              </a:rPr>
              <a:t>Te miro con estos ojos</a:t>
            </a:r>
          </a:p>
          <a:p>
            <a:pPr lvl="0"/>
            <a:r>
              <a:rPr lang="es-ES" sz="900" i="1" dirty="0">
                <a:solidFill>
                  <a:schemeClr val="accent4">
                    <a:lumMod val="50000"/>
                  </a:schemeClr>
                </a:solidFill>
                <a:latin typeface="Candara" panose="020E0502030303020204" pitchFamily="34" charset="0"/>
              </a:rPr>
              <a:t>clavados en el misterio</a:t>
            </a:r>
          </a:p>
          <a:p>
            <a:pPr lvl="0"/>
            <a:r>
              <a:rPr lang="es-ES" sz="900" i="1" dirty="0">
                <a:solidFill>
                  <a:schemeClr val="accent4">
                    <a:lumMod val="50000"/>
                  </a:schemeClr>
                </a:solidFill>
                <a:latin typeface="Candara" panose="020E0502030303020204" pitchFamily="34" charset="0"/>
              </a:rPr>
              <a:t>que a gritos te están hablando</a:t>
            </a:r>
          </a:p>
          <a:p>
            <a:pPr lvl="0"/>
            <a:r>
              <a:rPr lang="es-ES" sz="900" i="1" dirty="0">
                <a:solidFill>
                  <a:schemeClr val="accent4">
                    <a:lumMod val="50000"/>
                  </a:schemeClr>
                </a:solidFill>
                <a:latin typeface="Candara" panose="020E0502030303020204" pitchFamily="34" charset="0"/>
              </a:rPr>
              <a:t>de la pasión que yo siento. </a:t>
            </a:r>
          </a:p>
        </p:txBody>
      </p:sp>
      <p:pic>
        <p:nvPicPr>
          <p:cNvPr id="58" name="Imagen 57">
            <a:extLst>
              <a:ext uri="{FF2B5EF4-FFF2-40B4-BE49-F238E27FC236}">
                <a16:creationId xmlns:a16="http://schemas.microsoft.com/office/drawing/2014/main" id="{79D00022-5939-4C44-A8BA-EA878ADD08A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814" r="1394" b="60936"/>
          <a:stretch/>
        </p:blipFill>
        <p:spPr>
          <a:xfrm>
            <a:off x="-8536" y="178844"/>
            <a:ext cx="9199109" cy="342702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A71A5238-6CE7-4847-8C94-2E0D152E60B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alphaModFix amt="85000"/>
          </a:blip>
          <a:srcRect l="2288" t="23311" r="1203" b="54338"/>
          <a:stretch/>
        </p:blipFill>
        <p:spPr>
          <a:xfrm>
            <a:off x="-24322" y="722227"/>
            <a:ext cx="9293013" cy="242374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7CE0B13D-E139-4CD3-8692-3B970F2525A5}"/>
              </a:ext>
            </a:extLst>
          </p:cNvPr>
          <p:cNvSpPr txBox="1"/>
          <p:nvPr/>
        </p:nvSpPr>
        <p:spPr>
          <a:xfrm>
            <a:off x="2164556" y="4750496"/>
            <a:ext cx="159530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s-ES" sz="900" i="1" dirty="0">
                <a:solidFill>
                  <a:schemeClr val="accent4">
                    <a:lumMod val="50000"/>
                  </a:schemeClr>
                </a:solidFill>
                <a:latin typeface="Candara" panose="020E0502030303020204" pitchFamily="34" charset="0"/>
              </a:rPr>
              <a:t>No sé que me pasa me digo</a:t>
            </a:r>
          </a:p>
          <a:p>
            <a:pPr lvl="0"/>
            <a:r>
              <a:rPr lang="es-ES" sz="900" i="1" dirty="0">
                <a:solidFill>
                  <a:schemeClr val="accent4">
                    <a:lumMod val="50000"/>
                  </a:schemeClr>
                </a:solidFill>
                <a:latin typeface="Candara" panose="020E0502030303020204" pitchFamily="34" charset="0"/>
              </a:rPr>
              <a:t>buscando en mí desconcierto</a:t>
            </a:r>
          </a:p>
          <a:p>
            <a:pPr lvl="0"/>
            <a:r>
              <a:rPr lang="es-ES" sz="900" i="1" dirty="0">
                <a:solidFill>
                  <a:schemeClr val="accent4">
                    <a:lumMod val="50000"/>
                  </a:schemeClr>
                </a:solidFill>
                <a:latin typeface="Candara" panose="020E0502030303020204" pitchFamily="34" charset="0"/>
              </a:rPr>
              <a:t>que me haces soñar distancias</a:t>
            </a:r>
          </a:p>
          <a:p>
            <a:pPr lvl="0"/>
            <a:r>
              <a:rPr lang="es-ES" sz="900" i="1" dirty="0">
                <a:solidFill>
                  <a:schemeClr val="accent4">
                    <a:lumMod val="50000"/>
                  </a:schemeClr>
                </a:solidFill>
                <a:latin typeface="Candara" panose="020E0502030303020204" pitchFamily="34" charset="0"/>
              </a:rPr>
              <a:t>sin rutas para el regreso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8C3F08C1-9C9B-46FC-A221-FEB80D38C1E4}"/>
              </a:ext>
            </a:extLst>
          </p:cNvPr>
          <p:cNvSpPr txBox="1"/>
          <p:nvPr/>
        </p:nvSpPr>
        <p:spPr>
          <a:xfrm>
            <a:off x="2053147" y="5455033"/>
            <a:ext cx="181812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i="1" dirty="0">
                <a:solidFill>
                  <a:schemeClr val="accent4">
                    <a:lumMod val="50000"/>
                  </a:schemeClr>
                </a:solidFill>
                <a:latin typeface="Candara" panose="020E0502030303020204" pitchFamily="34" charset="0"/>
              </a:rPr>
              <a:t>Estás diluida en mis venas</a:t>
            </a:r>
          </a:p>
          <a:p>
            <a:r>
              <a:rPr lang="es-ES" sz="900" i="1" dirty="0">
                <a:solidFill>
                  <a:schemeClr val="accent4">
                    <a:lumMod val="50000"/>
                  </a:schemeClr>
                </a:solidFill>
                <a:latin typeface="Candara" panose="020E0502030303020204" pitchFamily="34" charset="0"/>
              </a:rPr>
              <a:t>estas clavada en mis pensamientos</a:t>
            </a:r>
          </a:p>
          <a:p>
            <a:r>
              <a:rPr lang="es-ES" sz="900" i="1" dirty="0">
                <a:solidFill>
                  <a:schemeClr val="accent4">
                    <a:lumMod val="50000"/>
                  </a:schemeClr>
                </a:solidFill>
                <a:latin typeface="Candara" panose="020E0502030303020204" pitchFamily="34" charset="0"/>
              </a:rPr>
              <a:t>y estoy sin voz y sin alma</a:t>
            </a:r>
          </a:p>
          <a:p>
            <a:r>
              <a:rPr lang="es-ES" sz="900" i="1" dirty="0">
                <a:solidFill>
                  <a:schemeClr val="accent4">
                    <a:lumMod val="50000"/>
                  </a:schemeClr>
                </a:solidFill>
                <a:latin typeface="Candara" panose="020E0502030303020204" pitchFamily="34" charset="0"/>
              </a:rPr>
              <a:t>de tanto amor que te tengo. </a:t>
            </a:r>
          </a:p>
        </p:txBody>
      </p:sp>
      <p:pic>
        <p:nvPicPr>
          <p:cNvPr id="5" name="Imagen 4" descr="Imagen que contiene playa, agua, pájaro, gente&#10;&#10;Descripción generada automáticamente">
            <a:extLst>
              <a:ext uri="{FF2B5EF4-FFF2-40B4-BE49-F238E27FC236}">
                <a16:creationId xmlns:a16="http://schemas.microsoft.com/office/drawing/2014/main" id="{60C15BBB-4686-4E56-9CD8-9EA1EA32291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2" t="57804" r="2600" b="10249"/>
          <a:stretch/>
        </p:blipFill>
        <p:spPr>
          <a:xfrm>
            <a:off x="-27555" y="6605223"/>
            <a:ext cx="9199109" cy="325844"/>
          </a:xfrm>
          <a:prstGeom prst="rect">
            <a:avLst/>
          </a:prstGeom>
        </p:spPr>
      </p:pic>
      <p:sp>
        <p:nvSpPr>
          <p:cNvPr id="23" name="CuadroTexto 22">
            <a:extLst>
              <a:ext uri="{FF2B5EF4-FFF2-40B4-BE49-F238E27FC236}">
                <a16:creationId xmlns:a16="http://schemas.microsoft.com/office/drawing/2014/main" id="{D04BFB28-1450-4BE9-A0EE-1365A3CCF65C}"/>
              </a:ext>
            </a:extLst>
          </p:cNvPr>
          <p:cNvSpPr txBox="1"/>
          <p:nvPr/>
        </p:nvSpPr>
        <p:spPr>
          <a:xfrm>
            <a:off x="2161466" y="4730469"/>
            <a:ext cx="171874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s-ES" sz="900" i="1" dirty="0">
                <a:solidFill>
                  <a:schemeClr val="accent4">
                    <a:lumMod val="50000"/>
                  </a:schemeClr>
                </a:solidFill>
                <a:latin typeface="Candara" panose="020E0502030303020204" pitchFamily="34" charset="0"/>
              </a:rPr>
              <a:t>¡Ay!…tanto amor que yo guardo</a:t>
            </a:r>
          </a:p>
          <a:p>
            <a:pPr lvl="0"/>
            <a:r>
              <a:rPr lang="es-ES" sz="900" i="1" dirty="0">
                <a:solidFill>
                  <a:schemeClr val="accent4">
                    <a:lumMod val="50000"/>
                  </a:schemeClr>
                </a:solidFill>
                <a:latin typeface="Candara" panose="020E0502030303020204" pitchFamily="34" charset="0"/>
              </a:rPr>
              <a:t>oculto en mi silencio</a:t>
            </a:r>
          </a:p>
          <a:p>
            <a:pPr lvl="0"/>
            <a:r>
              <a:rPr lang="es-ES" sz="900" i="1" dirty="0">
                <a:solidFill>
                  <a:schemeClr val="accent4">
                    <a:lumMod val="50000"/>
                  </a:schemeClr>
                </a:solidFill>
                <a:latin typeface="Candara" panose="020E0502030303020204" pitchFamily="34" charset="0"/>
              </a:rPr>
              <a:t>como si fuera pecado</a:t>
            </a:r>
          </a:p>
          <a:p>
            <a:pPr lvl="0"/>
            <a:r>
              <a:rPr lang="es-ES" sz="900" i="1" dirty="0">
                <a:solidFill>
                  <a:schemeClr val="accent4">
                    <a:lumMod val="50000"/>
                  </a:schemeClr>
                </a:solidFill>
                <a:latin typeface="Candara" panose="020E0502030303020204" pitchFamily="34" charset="0"/>
              </a:rPr>
              <a:t>quererte como te quiero</a:t>
            </a:r>
          </a:p>
        </p:txBody>
      </p:sp>
      <p:sp>
        <p:nvSpPr>
          <p:cNvPr id="24" name="CuadroTexto 23">
            <a:extLst>
              <a:ext uri="{FF2B5EF4-FFF2-40B4-BE49-F238E27FC236}">
                <a16:creationId xmlns:a16="http://schemas.microsoft.com/office/drawing/2014/main" id="{FEFFDACE-3F48-4E77-8DDB-546023CAE913}"/>
              </a:ext>
            </a:extLst>
          </p:cNvPr>
          <p:cNvSpPr txBox="1"/>
          <p:nvPr/>
        </p:nvSpPr>
        <p:spPr>
          <a:xfrm>
            <a:off x="2061302" y="5447362"/>
            <a:ext cx="155363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s-ES" sz="900" i="1" dirty="0">
                <a:solidFill>
                  <a:schemeClr val="accent4">
                    <a:lumMod val="50000"/>
                  </a:schemeClr>
                </a:solidFill>
                <a:latin typeface="Candara" panose="020E0502030303020204" pitchFamily="34" charset="0"/>
              </a:rPr>
              <a:t>Está tu nombre de estrella</a:t>
            </a:r>
          </a:p>
          <a:p>
            <a:pPr lvl="0"/>
            <a:r>
              <a:rPr lang="es-ES" sz="900" i="1" dirty="0">
                <a:solidFill>
                  <a:schemeClr val="accent4">
                    <a:lumMod val="50000"/>
                  </a:schemeClr>
                </a:solidFill>
                <a:latin typeface="Candara" panose="020E0502030303020204" pitchFamily="34" charset="0"/>
              </a:rPr>
              <a:t>clavada en mi firmamento</a:t>
            </a:r>
          </a:p>
          <a:p>
            <a:pPr lvl="0"/>
            <a:r>
              <a:rPr lang="es-ES" sz="900" i="1" dirty="0">
                <a:solidFill>
                  <a:schemeClr val="accent4">
                    <a:lumMod val="50000"/>
                  </a:schemeClr>
                </a:solidFill>
                <a:latin typeface="Candara" panose="020E0502030303020204" pitchFamily="34" charset="0"/>
              </a:rPr>
              <a:t>y tengo eclipses de luna</a:t>
            </a:r>
          </a:p>
          <a:p>
            <a:pPr lvl="0"/>
            <a:r>
              <a:rPr lang="es-ES" sz="900" i="1" dirty="0">
                <a:solidFill>
                  <a:schemeClr val="accent4">
                    <a:lumMod val="50000"/>
                  </a:schemeClr>
                </a:solidFill>
                <a:latin typeface="Candara" panose="020E0502030303020204" pitchFamily="34" charset="0"/>
              </a:rPr>
              <a:t>cuando no alumbras mi cielo.</a:t>
            </a:r>
          </a:p>
        </p:txBody>
      </p:sp>
      <p:sp>
        <p:nvSpPr>
          <p:cNvPr id="26" name="CuadroTexto 25">
            <a:extLst>
              <a:ext uri="{FF2B5EF4-FFF2-40B4-BE49-F238E27FC236}">
                <a16:creationId xmlns:a16="http://schemas.microsoft.com/office/drawing/2014/main" id="{A2799F2C-0341-447B-8594-F29CC991D125}"/>
              </a:ext>
            </a:extLst>
          </p:cNvPr>
          <p:cNvSpPr txBox="1"/>
          <p:nvPr/>
        </p:nvSpPr>
        <p:spPr>
          <a:xfrm>
            <a:off x="2153476" y="4750496"/>
            <a:ext cx="15408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s-ES" sz="900" i="1" dirty="0">
                <a:solidFill>
                  <a:schemeClr val="accent4">
                    <a:lumMod val="50000"/>
                  </a:schemeClr>
                </a:solidFill>
                <a:latin typeface="Candara" panose="020E0502030303020204" pitchFamily="34" charset="0"/>
              </a:rPr>
              <a:t>Mañana si mis palabras</a:t>
            </a:r>
          </a:p>
          <a:p>
            <a:pPr lvl="0"/>
            <a:r>
              <a:rPr lang="es-ES" sz="900" i="1" dirty="0">
                <a:solidFill>
                  <a:schemeClr val="accent4">
                    <a:lumMod val="50000"/>
                  </a:schemeClr>
                </a:solidFill>
                <a:latin typeface="Candara" panose="020E0502030303020204" pitchFamily="34" charset="0"/>
              </a:rPr>
              <a:t>no te hablan de lo que siento</a:t>
            </a:r>
          </a:p>
          <a:p>
            <a:pPr lvl="0"/>
            <a:r>
              <a:rPr lang="es-ES" sz="900" i="1" dirty="0">
                <a:solidFill>
                  <a:schemeClr val="accent4">
                    <a:lumMod val="50000"/>
                  </a:schemeClr>
                </a:solidFill>
                <a:latin typeface="Candara" panose="020E0502030303020204" pitchFamily="34" charset="0"/>
              </a:rPr>
              <a:t>sepultaré mis nostalgias</a:t>
            </a:r>
          </a:p>
          <a:p>
            <a:pPr lvl="0"/>
            <a:r>
              <a:rPr lang="es-ES" sz="900" i="1" dirty="0">
                <a:solidFill>
                  <a:schemeClr val="accent4">
                    <a:lumMod val="50000"/>
                  </a:schemeClr>
                </a:solidFill>
                <a:latin typeface="Candara" panose="020E0502030303020204" pitchFamily="34" charset="0"/>
              </a:rPr>
              <a:t>en soledades de hielo.</a:t>
            </a:r>
          </a:p>
        </p:txBody>
      </p:sp>
      <p:pic>
        <p:nvPicPr>
          <p:cNvPr id="19" name="Imagen 18" descr="Imagen que contiene persona, interior, vistiendo, parado&#10;&#10;Descripción generada automáticamente">
            <a:extLst>
              <a:ext uri="{FF2B5EF4-FFF2-40B4-BE49-F238E27FC236}">
                <a16:creationId xmlns:a16="http://schemas.microsoft.com/office/drawing/2014/main" id="{69E896C8-86ED-4EB2-BBBD-40451056BE9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8651" y="2112509"/>
            <a:ext cx="3884325" cy="4981355"/>
          </a:xfrm>
          <a:prstGeom prst="rect">
            <a:avLst/>
          </a:prstGeom>
        </p:spPr>
      </p:pic>
      <p:pic>
        <p:nvPicPr>
          <p:cNvPr id="28" name="Imagen 27" descr="Un atardecer en el mar&#10;&#10;Descripción generada automáticamente">
            <a:extLst>
              <a:ext uri="{FF2B5EF4-FFF2-40B4-BE49-F238E27FC236}">
                <a16:creationId xmlns:a16="http://schemas.microsoft.com/office/drawing/2014/main" id="{1326737A-9A42-4485-B164-CBDED01D32B4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90" t="10993" r="5045" b="7807"/>
          <a:stretch/>
        </p:blipFill>
        <p:spPr>
          <a:xfrm>
            <a:off x="1572238" y="1353494"/>
            <a:ext cx="2655920" cy="2959037"/>
          </a:xfrm>
          <a:prstGeom prst="rect">
            <a:avLst/>
          </a:prstGeom>
        </p:spPr>
      </p:pic>
      <p:pic>
        <p:nvPicPr>
          <p:cNvPr id="14" name="Imagen 13" descr="Un atardecer en una montaña&#10;&#10;Descripción generada automáticamente">
            <a:extLst>
              <a:ext uri="{FF2B5EF4-FFF2-40B4-BE49-F238E27FC236}">
                <a16:creationId xmlns:a16="http://schemas.microsoft.com/office/drawing/2014/main" id="{8B08D908-2345-4919-9767-9B195575D4F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797" y="1354995"/>
            <a:ext cx="2672361" cy="2979138"/>
          </a:xfrm>
          <a:prstGeom prst="rect">
            <a:avLst/>
          </a:prstGeom>
        </p:spPr>
      </p:pic>
      <p:pic>
        <p:nvPicPr>
          <p:cNvPr id="22" name="Imagen 21" descr="Un atardecer en el campo&#10;&#10;Descripción generada automáticamente">
            <a:extLst>
              <a:ext uri="{FF2B5EF4-FFF2-40B4-BE49-F238E27FC236}">
                <a16:creationId xmlns:a16="http://schemas.microsoft.com/office/drawing/2014/main" id="{7CCD3075-6DE1-4023-AB17-D2255299C0F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7619" y="1344120"/>
            <a:ext cx="2650539" cy="2979138"/>
          </a:xfrm>
          <a:prstGeom prst="rect">
            <a:avLst/>
          </a:prstGeom>
        </p:spPr>
      </p:pic>
      <p:pic>
        <p:nvPicPr>
          <p:cNvPr id="30" name="Imagen 29" descr="Un atardecer en un campo&#10;&#10;Descripción generada automáticamente">
            <a:extLst>
              <a:ext uri="{FF2B5EF4-FFF2-40B4-BE49-F238E27FC236}">
                <a16:creationId xmlns:a16="http://schemas.microsoft.com/office/drawing/2014/main" id="{E3BA3E32-35D2-42F7-BB0D-BCBD934382FD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0" t="4399" r="3709" b="8357"/>
          <a:stretch/>
        </p:blipFill>
        <p:spPr>
          <a:xfrm>
            <a:off x="1555797" y="1351371"/>
            <a:ext cx="2672361" cy="2978452"/>
          </a:xfrm>
          <a:prstGeom prst="rect">
            <a:avLst/>
          </a:prstGeom>
        </p:spPr>
      </p:pic>
      <p:sp>
        <p:nvSpPr>
          <p:cNvPr id="31" name="CuadroTexto 30">
            <a:extLst>
              <a:ext uri="{FF2B5EF4-FFF2-40B4-BE49-F238E27FC236}">
                <a16:creationId xmlns:a16="http://schemas.microsoft.com/office/drawing/2014/main" id="{2B117EE1-39EE-43C3-BA22-2E7812C13D5C}"/>
              </a:ext>
            </a:extLst>
          </p:cNvPr>
          <p:cNvSpPr txBox="1"/>
          <p:nvPr/>
        </p:nvSpPr>
        <p:spPr>
          <a:xfrm>
            <a:off x="2021279" y="5433254"/>
            <a:ext cx="15808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s-ES" sz="900" i="1" dirty="0">
                <a:solidFill>
                  <a:schemeClr val="accent4">
                    <a:lumMod val="50000"/>
                  </a:schemeClr>
                </a:solidFill>
                <a:latin typeface="Candara" panose="020E0502030303020204" pitchFamily="34" charset="0"/>
              </a:rPr>
              <a:t>¡Ay!… como pasan las horas</a:t>
            </a:r>
          </a:p>
          <a:p>
            <a:pPr lvl="0"/>
            <a:r>
              <a:rPr lang="es-ES" sz="900" i="1" dirty="0">
                <a:solidFill>
                  <a:schemeClr val="accent4">
                    <a:lumMod val="50000"/>
                  </a:schemeClr>
                </a:solidFill>
                <a:latin typeface="Candara" panose="020E0502030303020204" pitchFamily="34" charset="0"/>
              </a:rPr>
              <a:t>cuando se quiere en silencio</a:t>
            </a:r>
          </a:p>
          <a:p>
            <a:pPr lvl="0"/>
            <a:r>
              <a:rPr lang="es-ES" sz="900" i="1" dirty="0">
                <a:solidFill>
                  <a:schemeClr val="accent4">
                    <a:lumMod val="50000"/>
                  </a:schemeClr>
                </a:solidFill>
                <a:latin typeface="Candara" panose="020E0502030303020204" pitchFamily="34" charset="0"/>
              </a:rPr>
              <a:t>y que trabajo es decirlo</a:t>
            </a:r>
          </a:p>
          <a:p>
            <a:pPr lvl="0"/>
            <a:r>
              <a:rPr lang="es-ES" sz="900" i="1" dirty="0">
                <a:solidFill>
                  <a:schemeClr val="accent4">
                    <a:lumMod val="50000"/>
                  </a:schemeClr>
                </a:solidFill>
                <a:latin typeface="Candara" panose="020E0502030303020204" pitchFamily="34" charset="0"/>
              </a:rPr>
              <a:t>¡Te quiero, porque, te quiero! </a:t>
            </a:r>
          </a:p>
        </p:txBody>
      </p:sp>
      <p:pic>
        <p:nvPicPr>
          <p:cNvPr id="16" name="Imagen 15">
            <a:extLst>
              <a:ext uri="{FF2B5EF4-FFF2-40B4-BE49-F238E27FC236}">
                <a16:creationId xmlns:a16="http://schemas.microsoft.com/office/drawing/2014/main" id="{D05835E8-7CA2-445C-B6AB-74EFBBFC164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289" y="1337591"/>
            <a:ext cx="2672362" cy="2974940"/>
          </a:xfrm>
          <a:prstGeom prst="rect">
            <a:avLst/>
          </a:prstGeom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A8EB3854-6E0C-4DCF-8EA5-53D9A7E62F76}"/>
              </a:ext>
            </a:extLst>
          </p:cNvPr>
          <p:cNvSpPr txBox="1"/>
          <p:nvPr/>
        </p:nvSpPr>
        <p:spPr>
          <a:xfrm>
            <a:off x="77847" y="6356284"/>
            <a:ext cx="1071127" cy="2423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975" dirty="0">
                <a:solidFill>
                  <a:schemeClr val="accent4">
                    <a:lumMod val="50000"/>
                  </a:schemeClr>
                </a:solidFill>
                <a:latin typeface="Candara" panose="020E0502030303020204" pitchFamily="34" charset="0"/>
              </a:rPr>
              <a:t>Paso </a:t>
            </a:r>
            <a:r>
              <a:rPr lang="en-CA" sz="975" dirty="0" err="1">
                <a:solidFill>
                  <a:schemeClr val="accent4">
                    <a:lumMod val="50000"/>
                  </a:schemeClr>
                </a:solidFill>
                <a:latin typeface="Candara" panose="020E0502030303020204" pitchFamily="34" charset="0"/>
              </a:rPr>
              <a:t>automatico</a:t>
            </a:r>
            <a:endParaRPr lang="en-CA" sz="975" dirty="0">
              <a:solidFill>
                <a:schemeClr val="accent4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F4C62015-9F72-47AC-A949-003B00EE189A}"/>
              </a:ext>
            </a:extLst>
          </p:cNvPr>
          <p:cNvSpPr txBox="1"/>
          <p:nvPr/>
        </p:nvSpPr>
        <p:spPr>
          <a:xfrm>
            <a:off x="7867768" y="6356284"/>
            <a:ext cx="612668" cy="2146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795" i="1" dirty="0">
                <a:solidFill>
                  <a:schemeClr val="accent4">
                    <a:lumMod val="50000"/>
                  </a:schemeClr>
                </a:solidFill>
                <a:latin typeface="Candara" panose="020E0502030303020204" pitchFamily="34" charset="0"/>
              </a:rPr>
              <a:t>Tube  </a:t>
            </a:r>
            <a:r>
              <a:rPr lang="en-CA" sz="795" i="1" dirty="0" err="1">
                <a:solidFill>
                  <a:schemeClr val="accent4">
                    <a:lumMod val="50000"/>
                  </a:schemeClr>
                </a:solidFill>
                <a:latin typeface="Candara" panose="020E0502030303020204" pitchFamily="34" charset="0"/>
              </a:rPr>
              <a:t>Grisi</a:t>
            </a:r>
            <a:endParaRPr lang="en-CA" sz="795" i="1" dirty="0">
              <a:solidFill>
                <a:schemeClr val="accent4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3A2E7B95-96BE-4AF3-98E5-83175BA229DA}"/>
              </a:ext>
            </a:extLst>
          </p:cNvPr>
          <p:cNvSpPr txBox="1"/>
          <p:nvPr/>
        </p:nvSpPr>
        <p:spPr>
          <a:xfrm>
            <a:off x="2026850" y="5082520"/>
            <a:ext cx="1914307" cy="4385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50" dirty="0">
                <a:solidFill>
                  <a:schemeClr val="accent4">
                    <a:lumMod val="50000"/>
                  </a:schemeClr>
                </a:solidFill>
                <a:latin typeface="Fiolex Girls" panose="020B0603050302020204" pitchFamily="34" charset="0"/>
              </a:rPr>
              <a:t>inesgaret@gmail.com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C3C4A1CC-C363-47CB-AC50-B792684F888D}"/>
              </a:ext>
            </a:extLst>
          </p:cNvPr>
          <p:cNvSpPr txBox="1"/>
          <p:nvPr/>
        </p:nvSpPr>
        <p:spPr>
          <a:xfrm>
            <a:off x="1198043" y="6657954"/>
            <a:ext cx="3706464" cy="2203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32" i="1" dirty="0">
                <a:solidFill>
                  <a:schemeClr val="accent4">
                    <a:lumMod val="50000"/>
                  </a:schemeClr>
                </a:solidFill>
                <a:latin typeface="Cambria" panose="02040503050406030204" pitchFamily="18" charset="0"/>
              </a:rPr>
              <a:t>Todos los derechos de autor © pertenecen a los respectivos artistas / fotógrafos</a:t>
            </a:r>
            <a:endParaRPr lang="en-CA" sz="832" dirty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32" name="Imagen 31">
            <a:extLst>
              <a:ext uri="{FF2B5EF4-FFF2-40B4-BE49-F238E27FC236}">
                <a16:creationId xmlns:a16="http://schemas.microsoft.com/office/drawing/2014/main" id="{F5549863-950A-4149-89C0-7597B3438A05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1105" y="1268838"/>
            <a:ext cx="2816797" cy="3108159"/>
          </a:xfrm>
          <a:prstGeom prst="rect">
            <a:avLst/>
          </a:prstGeom>
        </p:spPr>
      </p:pic>
      <p:pic>
        <p:nvPicPr>
          <p:cNvPr id="39" name="Imagen 38">
            <a:extLst>
              <a:ext uri="{FF2B5EF4-FFF2-40B4-BE49-F238E27FC236}">
                <a16:creationId xmlns:a16="http://schemas.microsoft.com/office/drawing/2014/main" id="{A6D230E6-9D0B-4BBE-A2BA-00EB85AE04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556" y="-37408"/>
            <a:ext cx="9199110" cy="7891451"/>
          </a:xfrm>
          <a:prstGeom prst="rect">
            <a:avLst/>
          </a:prstGeom>
        </p:spPr>
      </p:pic>
      <p:pic>
        <p:nvPicPr>
          <p:cNvPr id="35" name="Imagen 34">
            <a:extLst>
              <a:ext uri="{FF2B5EF4-FFF2-40B4-BE49-F238E27FC236}">
                <a16:creationId xmlns:a16="http://schemas.microsoft.com/office/drawing/2014/main" id="{82844EFD-1CAF-4144-B198-E5D08A7AE7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170" y="-37409"/>
            <a:ext cx="9199110" cy="8340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5218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3000">
        <p:fade/>
        <p:sndAc>
          <p:stSnd>
            <p:snd r:embed="rId2" name="ERNESTO_CORTAZAR_Without_a_Father.wav"/>
          </p:stSnd>
        </p:sndAc>
      </p:transition>
    </mc:Choice>
    <mc:Fallback>
      <p:transition spd="med" advClick="0" advTm="3000">
        <p:fade/>
        <p:sndAc>
          <p:stSnd>
            <p:snd r:embed="rId2" name="ERNESTO_CORTAZAR_Without_a_Fath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800"/>
                            </p:stCondLst>
                            <p:childTnLst>
                              <p:par>
                                <p:cTn id="26" presetID="10" presetClass="exit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98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32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200"/>
                            </p:stCondLst>
                            <p:childTnLst>
                              <p:par>
                                <p:cTn id="44" presetID="10" presetClass="exit" presetSubtype="0" fill="hold" grpId="1" nodeType="afterEffect">
                                  <p:stCondLst>
                                    <p:cond delay="1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grpId="1" nodeType="withEffect">
                                  <p:stCondLst>
                                    <p:cond delay="1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37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8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17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3700"/>
                            </p:stCondLst>
                            <p:childTnLst>
                              <p:par>
                                <p:cTn id="62" presetID="10" presetClass="exit" presetSubtype="0" fill="hold" grpId="1" nodeType="after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grpId="1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27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8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607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2700"/>
                            </p:stCondLst>
                            <p:childTnLst>
                              <p:par>
                                <p:cTn id="80" presetID="10" presetClass="exit" presetSubtype="0" fill="hold" grpId="1" nodeType="after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0" presetClass="exit" presetSubtype="0" fill="hold" grpId="1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717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8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797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81700"/>
                            </p:stCondLst>
                            <p:childTnLst>
                              <p:par>
                                <p:cTn id="98" presetID="10" presetClass="exit" presetSubtype="0" fill="hold" grpId="1" nodeType="after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0" presetClass="exit" presetSubtype="0" fill="hold" grpId="1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07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8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9870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00700"/>
                            </p:stCondLst>
                            <p:childTnLst>
                              <p:par>
                                <p:cTn id="116" presetID="10" presetClass="exit" presetSubtype="0" fill="hold" grpId="1" nodeType="after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0" presetClass="exit" presetSubtype="0" fill="hold" grpId="1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09700"/>
                            </p:stCondLst>
                            <p:childTnLst>
                              <p:par>
                                <p:cTn id="123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115300"/>
                            </p:stCondLst>
                            <p:childTnLst>
                              <p:par>
                                <p:cTn id="1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7" grpId="0"/>
      <p:bldP spid="17" grpId="1"/>
      <p:bldP spid="18" grpId="0"/>
      <p:bldP spid="18" grpId="1"/>
      <p:bldP spid="2" grpId="0"/>
      <p:bldP spid="2" grpId="1"/>
      <p:bldP spid="6" grpId="0"/>
      <p:bldP spid="6" grpId="1"/>
      <p:bldP spid="4" grpId="0"/>
      <p:bldP spid="4" grpId="1"/>
      <p:bldP spid="13" grpId="0"/>
      <p:bldP spid="13" grpId="1"/>
      <p:bldP spid="23" grpId="0"/>
      <p:bldP spid="23" grpId="1"/>
      <p:bldP spid="24" grpId="0"/>
      <p:bldP spid="24" grpId="1"/>
      <p:bldP spid="26" grpId="0"/>
      <p:bldP spid="26" grpId="1"/>
      <p:bldP spid="31" grpId="0"/>
      <p:bldP spid="31" grpId="1"/>
      <p:bldP spid="12" grpId="0"/>
      <p:bldP spid="12" grpId="1"/>
      <p:bldP spid="2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11CC81B3-CF27-487A-9F53-2657778681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7528DD96-6678-4338-8CBE-A5B0D4173D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altLang="en-US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401F7CFD-4403-4FBC-9D6D-3EBA1771BF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A3F05768-84BC-470A-B2EA-2C9DB716CA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n-US" sz="6000" b="1">
                <a:latin typeface="Kristen ITC" panose="03050502040202030202" pitchFamily="66" charset="0"/>
              </a:rPr>
              <a:t>¿Te ha gustado?</a:t>
            </a:r>
            <a:r>
              <a:rPr lang="es-ES" altLang="en-US" sz="4800">
                <a:latin typeface="Kristen ITC" panose="03050502040202030202" pitchFamily="66" charset="0"/>
              </a:rPr>
              <a:t> </a:t>
            </a:r>
            <a:br>
              <a:rPr lang="es-ES" altLang="en-US" sz="4800">
                <a:latin typeface="Kristen ITC" panose="03050502040202030202" pitchFamily="66" charset="0"/>
              </a:rPr>
            </a:br>
            <a:r>
              <a:rPr lang="es-ES" altLang="en-US" sz="4400">
                <a:latin typeface="Kristen ITC" panose="03050502040202030202" pitchFamily="66" charset="0"/>
              </a:rPr>
              <a:t>Puedes ver más entrando </a:t>
            </a:r>
            <a:br>
              <a:rPr lang="es-ES" altLang="en-US" sz="4400">
                <a:latin typeface="Kristen ITC" panose="03050502040202030202" pitchFamily="66" charset="0"/>
              </a:rPr>
            </a:br>
            <a:r>
              <a:rPr lang="es-ES" altLang="en-U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n-U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2D753D9F-C5F4-4AAB-9D94-9DEFC499CE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n-US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n-U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n-U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80613AAC-39F7-451F-9FB0-3BB974E9B6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8FA5147F-CEBA-4C9E-ADEA-FD6E90D100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0840DF95-9430-4D30-8162-BBB38D43BC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17B8BF5E-E3BC-4008-85E0-116B316E81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1AE3DB4F-2140-4C10-BA33-30EF1B99B8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18EE0EDF-84AA-4E0B-B3F7-861E91F9DB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7031010"/>
      </p:ext>
    </p:extLst>
  </p:cSld>
  <p:clrMapOvr>
    <a:masterClrMapping/>
  </p:clrMapOvr>
  <p:transition spd="slow">
    <p:fade thruBlk="1"/>
  </p:transition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700</TotalTime>
  <Words>280</Words>
  <Application>Microsoft Office PowerPoint</Application>
  <PresentationFormat>Presentación en pantalla (4:3)</PresentationFormat>
  <Paragraphs>48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11" baseType="lpstr">
      <vt:lpstr>Bell MT</vt:lpstr>
      <vt:lpstr>Kristen ITC</vt:lpstr>
      <vt:lpstr>Candara</vt:lpstr>
      <vt:lpstr>Fiolex Girls</vt:lpstr>
      <vt:lpstr>Calibri Light</vt:lpstr>
      <vt:lpstr>Calibri</vt:lpstr>
      <vt:lpstr>Arial</vt:lpstr>
      <vt:lpstr>Cambria</vt:lpstr>
      <vt:lpstr>Tema de Office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Ines Garet</dc:creator>
  <cp:lastModifiedBy>Ines Garet</cp:lastModifiedBy>
  <cp:revision>68</cp:revision>
  <dcterms:created xsi:type="dcterms:W3CDTF">2020-02-15T15:30:13Z</dcterms:created>
  <dcterms:modified xsi:type="dcterms:W3CDTF">2020-02-21T22:31:36Z</dcterms:modified>
</cp:coreProperties>
</file>