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61" r:id="rId6"/>
    <p:sldId id="260" r:id="rId7"/>
    <p:sldId id="259" r:id="rId8"/>
    <p:sldId id="262" r:id="rId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fUCrz9xfSR+7vkUBTIHiw==" hashData="ijwF1EGhp850bAW4Wrk4qSLYs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02" y="-1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E54F1-AB56-4E3F-B23E-8C005EDD5866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BE553-00EB-4CDC-B3D1-DF056E4F835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1755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BE553-00EB-4CDC-B3D1-DF056E4F835E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764773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9406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997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8369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87515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1532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7909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33898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25528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92713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72473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09008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C0B70-BAC4-488C-9F0D-6704DA909F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7D205-3A8B-4BCD-8447-C58E9E220B9F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58613-5133-4A8E-9FE2-2B757949105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0758618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81C4A2-9B1F-4E43-BE70-43122ECCB31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.gif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audio" Target="../media/audio11.wav"/><Relationship Id="rId5" Type="http://schemas.microsoft.com/office/2007/relationships/hdphoto" Target="../media/hdphoto1.wdp"/><Relationship Id="rId10" Type="http://schemas.openxmlformats.org/officeDocument/2006/relationships/image" Target="../media/image5.gif"/><Relationship Id="rId4" Type="http://schemas.openxmlformats.org/officeDocument/2006/relationships/image" Target="../media/image2.png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slide" Target="slide3.xml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image" Target="../media/image4.gif"/><Relationship Id="rId9" Type="http://schemas.openxmlformats.org/officeDocument/2006/relationships/audio" Target="../media/audio7.wav"/><Relationship Id="rId14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Felisa\Desktop\para pps\carpeta paisajes\mar-y-luna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elisa\Desktop\para pps\carpeta paisajes\Diapositiva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389" b="99167" l="0" r="100000">
                        <a14:foregroundMark x1="5000" y1="3056" x2="3958" y2="99167"/>
                        <a14:foregroundMark x1="12396" y1="97778" x2="52292" y2="83611"/>
                        <a14:foregroundMark x1="83750" y1="95000" x2="89375" y2="96806"/>
                        <a14:foregroundMark x1="89375" y1="97639" x2="94688" y2="97361"/>
                        <a14:foregroundMark x1="13438" y1="2778" x2="12604" y2="30972"/>
                        <a14:backgroundMark x1="28021" y1="21389" x2="18333" y2="35694"/>
                        <a14:backgroundMark x1="18333" y1="36806" x2="18229" y2="83194"/>
                        <a14:backgroundMark x1="24583" y1="58611" x2="78750" y2="64861"/>
                        <a14:backgroundMark x1="79063" y1="64028" x2="82708" y2="33472"/>
                        <a14:backgroundMark x1="82708" y1="32917" x2="66354" y2="16944"/>
                        <a14:backgroundMark x1="61667" y1="18333" x2="40625" y2="15139"/>
                        <a14:backgroundMark x1="38333" y1="18194" x2="22708" y2="34306"/>
                        <a14:backgroundMark x1="23750" y1="41667" x2="82604" y2="42361"/>
                        <a14:backgroundMark x1="8958" y1="4583" x2="7917" y2="30694"/>
                        <a14:backgroundMark x1="6771" y1="37361" x2="7292" y2="69722"/>
                        <a14:backgroundMark x1="35625" y1="74167" x2="35625" y2="74167"/>
                        <a14:backgroundMark x1="33646" y1="74306" x2="33646" y2="74306"/>
                        <a14:backgroundMark x1="32083" y1="73750" x2="32083" y2="73750"/>
                        <a14:backgroundMark x1="30104" y1="74167" x2="30104" y2="74167"/>
                        <a14:backgroundMark x1="27917" y1="75417" x2="27917" y2="75417"/>
                        <a14:backgroundMark x1="26042" y1="75417" x2="26042" y2="75417"/>
                        <a14:backgroundMark x1="23646" y1="75694" x2="23646" y2="75694"/>
                        <a14:backgroundMark x1="23958" y1="75417" x2="24375" y2="76806"/>
                        <a14:backgroundMark x1="24583" y1="84583" x2="24583" y2="84583"/>
                        <a14:backgroundMark x1="26771" y1="84861" x2="26771" y2="84861"/>
                        <a14:backgroundMark x1="46042" y1="76806" x2="45000" y2="81389"/>
                        <a14:backgroundMark x1="42396" y1="78611" x2="41354" y2="81389"/>
                        <a14:backgroundMark x1="82708" y1="71944" x2="81667" y2="83889"/>
                        <a14:backgroundMark x1="92396" y1="70694" x2="92292" y2="40417"/>
                        <a14:backgroundMark x1="93021" y1="31111" x2="91771" y2="7083"/>
                        <a14:backgroundMark x1="21771" y1="75000" x2="21667" y2="85694"/>
                        <a14:backgroundMark x1="77396" y1="84861" x2="77396" y2="84861"/>
                        <a14:backgroundMark x1="75313" y1="84583" x2="75313" y2="84583"/>
                        <a14:backgroundMark x1="73646" y1="84444" x2="73646" y2="84444"/>
                        <a14:backgroundMark x1="69688" y1="82639" x2="69688" y2="82639"/>
                        <a14:backgroundMark x1="67708" y1="82361" x2="67708" y2="82361"/>
                        <a14:backgroundMark x1="66667" y1="82083" x2="66667" y2="82083"/>
                        <a14:backgroundMark x1="68438" y1="74583" x2="68438" y2="74583"/>
                        <a14:backgroundMark x1="70313" y1="74306" x2="70313" y2="74306"/>
                        <a14:backgroundMark x1="72396" y1="74722" x2="72396" y2="74722"/>
                        <a14:backgroundMark x1="72083" y1="74583" x2="70104" y2="74722"/>
                        <a14:backgroundMark x1="73750" y1="75139" x2="73750" y2="75139"/>
                        <a14:backgroundMark x1="74375" y1="75139" x2="73646" y2="74167"/>
                        <a14:backgroundMark x1="75938" y1="74722" x2="75938" y2="74722"/>
                        <a14:backgroundMark x1="76979" y1="75000" x2="76979" y2="75000"/>
                        <a14:backgroundMark x1="79688" y1="75556" x2="79688" y2="75556"/>
                        <a14:backgroundMark x1="79271" y1="75139" x2="79271" y2="75139"/>
                        <a14:backgroundMark x1="79375" y1="83611" x2="79063" y2="84583"/>
                        <a14:backgroundMark x1="35417" y1="80833" x2="35417" y2="82361"/>
                        <a14:backgroundMark x1="31979" y1="82083" x2="31979" y2="83194"/>
                        <a14:backgroundMark x1="30104" y1="81806" x2="30104" y2="82778"/>
                        <a14:backgroundMark x1="28021" y1="81806" x2="28229" y2="82778"/>
                        <a14:backgroundMark x1="26354" y1="82083" x2="26250" y2="83889"/>
                        <a14:backgroundMark x1="33333" y1="81806" x2="33333" y2="81806"/>
                        <a14:backgroundMark x1="33958" y1="82083" x2="33958" y2="82083"/>
                        <a14:backgroundMark x1="8958" y1="76111" x2="8958" y2="76111"/>
                        <a14:backgroundMark x1="6979" y1="76389" x2="6979" y2="76389"/>
                        <a14:backgroundMark x1="8750" y1="85000" x2="8958" y2="85833"/>
                        <a14:backgroundMark x1="91563" y1="75972" x2="91563" y2="75972"/>
                        <a14:backgroundMark x1="92604" y1="76389" x2="92604" y2="76389"/>
                        <a14:backgroundMark x1="65000" y1="73194" x2="65000" y2="73194"/>
                        <a14:backgroundMark x1="79375" y1="85417" x2="79375" y2="85417"/>
                        <a14:backgroundMark x1="68229" y1="83333" x2="68229" y2="83333"/>
                        <a14:backgroundMark x1="67917" y1="73611" x2="67917" y2="73611"/>
                        <a14:backgroundMark x1="36667" y1="73611" x2="36667" y2="73611"/>
                        <a14:backgroundMark x1="36771" y1="80972" x2="36771" y2="80972"/>
                        <a14:backgroundMark x1="36667" y1="81250" x2="36667" y2="81944"/>
                        <a14:backgroundMark x1="64583" y1="79861" x2="65104" y2="82778"/>
                        <a14:backgroundMark x1="66563" y1="73472" x2="66563" y2="73472"/>
                        <a14:backgroundMark x1="71667" y1="82361" x2="71667" y2="82361"/>
                        <a14:backgroundMark x1="71563" y1="83056" x2="71563" y2="83056"/>
                        <a14:backgroundMark x1="64896" y1="73750" x2="64896" y2="7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op-people.starmedia.com/tmp/swotti/cacheCM9JW61VIGTDUNJJYWW=UGVVCGXLLVBLB3BSZQ==/imgRoc%C3%ADo%20D%C3%BArcal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0" b="81000" l="0" r="8566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347614"/>
            <a:ext cx="2524125" cy="2857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51720" y="4456152"/>
            <a:ext cx="47323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iolex Girls" pitchFamily="34" charset="0"/>
              </a:rPr>
              <a:t>ROCIO  </a:t>
            </a:r>
            <a:r>
              <a:rPr lang="es-ES_tradnl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iolex Girls" pitchFamily="34" charset="0"/>
              </a:rPr>
              <a:t>DURCAL</a:t>
            </a:r>
            <a:endParaRPr lang="es-ES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iolex Girls" pitchFamily="34" charset="0"/>
            </a:endParaRPr>
          </a:p>
        </p:txBody>
      </p:sp>
      <p:pic>
        <p:nvPicPr>
          <p:cNvPr id="1026" name="Picture 2" descr="C:\Users\Felisa\Desktop\para pps\gifs\Flor-23[1]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548217"/>
            <a:ext cx="1656184" cy="5952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956376" y="465998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CLIC</a:t>
            </a:r>
            <a:endParaRPr lang="es-ES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" name="Picture 2" descr="Auricular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33850"/>
            <a:ext cx="1190625" cy="1009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220251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500">
        <p14:prism isContent="1"/>
        <p:sndAc>
          <p:stSnd>
            <p:snd r:embed="rId11" name="05 - rocio durcal - si nos dejan431.wav"/>
          </p:stSnd>
        </p:sndAc>
      </p:transition>
    </mc:Choice>
    <mc:Fallback>
      <p:transition spd="slow">
        <p:fade/>
        <p:sndAc>
          <p:stSnd>
            <p:snd r:embed="rId2" name="05 - rocio durcal - si nos dejan43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elisa\Desktop\para pps\gifs\Flor-23[1].gif">
            <a:hlinkClick r:id="" action="ppaction://noaction" highlightClick="1">
              <a:snd r:embed="rId3" name="001 frente a frente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5486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Felisa\Desktop\para pps\gifs\Flor-23[1].gif">
            <a:hlinkClick r:id="" action="ppaction://noaction" highlightClick="1">
              <a:snd r:embed="rId5" name="rocio durcal - pagare condena(2)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91630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Felisa\Desktop\para pps\gifs\Flor-23[1].gif">
            <a:hlinkClick r:id="" action="ppaction://noaction" highlightClick="1">
              <a:snd r:embed="rId6" name="17 me nace del corazon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43758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Felisa\Desktop\para pps\gifs\Flor-23[1].gif">
            <a:hlinkClick r:id="" action="ppaction://noaction" highlightClick="1">
              <a:snd r:embed="rId7" name="05rocio durcal - fue tan poco tu cariÃ±o211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67894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elisa\Desktop\para pps\gifs\Flor-23[1].gif">
            <a:hlinkClick r:id="" action="ppaction://noaction" highlightClick="1">
              <a:snd r:embed="rId8" name="205-rocio_durcal_-_me_gustas_mucho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5486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Felisa\Desktop\para pps\gifs\Flor-23[1].gif">
            <a:hlinkClick r:id="" action="ppaction://noaction" highlightClick="1">
              <a:snd r:embed="rId9" name="207-rocio_durcal-contigo_aprendi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19622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Felisa\Desktop\para pps\gifs\Flor-23[1].gif">
            <a:hlinkClick r:id="" action="ppaction://noaction" highlightClick="1">
              <a:snd r:embed="rId10" name="no lastimes mas491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15766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Felisa\Desktop\para pps\gifs\Flor-23[1].gif">
            <a:hlinkClick r:id="" action="ppaction://noaction" highlightClick="1">
              <a:snd r:embed="rId11" name="rocio durcal - hablame de ti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67894"/>
            <a:ext cx="1944216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eqguia.com/imagenes/entretenimiento/ROCIO-DURCAL-ESPANA-EQGUIA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55526"/>
            <a:ext cx="3960440" cy="39432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3 CuadroTexto"/>
          <p:cNvSpPr txBox="1"/>
          <p:nvPr/>
        </p:nvSpPr>
        <p:spPr>
          <a:xfrm>
            <a:off x="2987824" y="19548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CLIC EN LAS FLORES</a:t>
            </a:r>
            <a:endParaRPr lang="es-ES" b="1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2" name="Picture 2" descr="C:\Users\Felisa\Desktop\para pps\gifs\Flor-23[1].gif">
            <a:hlinkClick r:id="rId1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45902"/>
            <a:ext cx="2376264" cy="6988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67544" y="915566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frente a frente</a:t>
            </a:r>
            <a:endParaRPr lang="es-ES" sz="11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1560" y="2211710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Pagare condena</a:t>
            </a:r>
            <a:endParaRPr lang="es-ES" sz="11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95536" y="3435846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Me nace del corazón</a:t>
            </a:r>
            <a:endParaRPr lang="es-ES" sz="12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9512" y="4731990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Fue tan poco tu cariño</a:t>
            </a:r>
            <a:endParaRPr lang="es-ES" sz="12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020272" y="843558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Me gustas mucho</a:t>
            </a:r>
            <a:endParaRPr lang="es-ES" sz="1200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092280" y="2283718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Contigo aprendí</a:t>
            </a:r>
            <a:endParaRPr lang="es-ES" sz="12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092280" y="3435846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No lastimes mas</a:t>
            </a:r>
            <a:endParaRPr lang="es-ES" sz="12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164288" y="4659982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i="1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Háblame de ti</a:t>
            </a:r>
            <a:endParaRPr lang="es-ES" sz="1200" b="1" i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9" name="18 CuadroTexto">
            <a:hlinkClick r:id="rId14" action="ppaction://hlinksldjump"/>
          </p:cNvPr>
          <p:cNvSpPr txBox="1"/>
          <p:nvPr/>
        </p:nvSpPr>
        <p:spPr>
          <a:xfrm>
            <a:off x="3779912" y="4609460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haroni" pitchFamily="2" charset="-79"/>
                <a:cs typeface="Aharoni" pitchFamily="2" charset="-79"/>
                <a:hlinkClick r:id="rId13" action="ppaction://hlinksldjump" endSnd="1"/>
              </a:rPr>
              <a:t>BIOGRAFIA</a:t>
            </a:r>
            <a:endParaRPr lang="es-ES" sz="1600" b="1" i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51124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525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8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1000"/>
                            </p:stCondLst>
                            <p:childTnLst>
                              <p:par>
                                <p:cTn id="9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3800"/>
                            </p:stCondLst>
                            <p:childTnLst>
                              <p:par>
                                <p:cTn id="1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1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Felisa\Desktop\3903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98338">
                        <a14:foregroundMark x1="97230" y1="58200" x2="98338" y2="9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3587573" cy="5069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51520" y="12347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i="1" u="sng" dirty="0" smtClean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Biografía de Roció </a:t>
            </a:r>
            <a:r>
              <a:rPr lang="es-ES_tradnl" sz="2800" b="1" i="1" u="sng" dirty="0" err="1" smtClean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D</a:t>
            </a:r>
            <a:r>
              <a:rPr lang="es-ES_tradnl" sz="2800" b="1" i="1" u="sng" dirty="0" err="1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ú</a:t>
            </a:r>
            <a:r>
              <a:rPr lang="es-ES_tradnl" sz="2800" b="1" i="1" u="sng" dirty="0" err="1" smtClean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rcal</a:t>
            </a:r>
            <a:endParaRPr lang="es-ES" sz="2800" b="1" i="1" u="sng" dirty="0">
              <a:solidFill>
                <a:srgbClr val="FFFF00"/>
              </a:solidFill>
              <a:latin typeface="Algerian" pitchFamily="82" charset="0"/>
              <a:cs typeface="Aharoni" pitchFamily="2" charset="-79"/>
            </a:endParaRPr>
          </a:p>
        </p:txBody>
      </p:sp>
      <p:sp>
        <p:nvSpPr>
          <p:cNvPr id="11" name="AutoShape 6" descr="data:image/jpeg;base64,/9j/4AAQSkZJRgABAQAAAQABAAD/2wCEAAkGBhASEBMSEhMUExUUGRQVFBcXGBgZFhceGSAVGRsfHhojJzIqIyUjGxUUIDEiLygpOCwsGSE0OTAqNSYsLCkBCQoKDgwNGQ8PGiwkHiQ1MDQsKTU2LC0sMDQ0KTEsLCwsLCksLCkpLCksNSkpLCkpNTUsLCkpKSkpLCwsKSw0Kf/AABEIAEAAZAMBIgACEQEDEQH/xAAbAAEAAgMBAQAAAAAAAAAAAAAABAYCBQcDAf/EADcQAAEDAgQEBAIHCQAAAAAAAAEAAgMEEQUSITEGQVFhInGBoZGxBxMyM0Ji0RQjUnKissHS4f/EABgBAQADAQAAAAAAAAAAAAAAAAABAwQC/8QAHhEBAQACAgMBAQAAAAAAAAAAAAECEQMxISJBYRL/2gAMAwEAAhEDEQA/AO4oigYvjDYG3ILncmjfzPQKLZJupktuolVNS2Npe82aNSVWpPpAhF7Md2Jc0D/J9lpuIcadK0fWuAY7xBgIaPMncrQYhTwtgEgBsQDcC49Ss+XNu+rRjw6ns6DhPG1PM8Rn9286NuQWu7B3XsQFYVwOhZHNY6xuuC1zTY35eoNl2DCOI87mxTDJI4eE/gk65eh55T6XVmHJvxe1eeGvM6bxERWqhERAREQEREEeumLWEttfYX2uVRK+mcYJ5pHFzg5wBv00HzVw4jncync9oJyFriAL6A6+y5xRY2+fLC1rnCWXRwachsQ4jNttbTusvN/Vy/Grh1Iyx6ibFQxxuGaR9hcm5JP/AEqNxRMaaliiH8NiOtgB7r79I2IiKsp2uBLWOY4tG5DTmPyCxxif9veKp7DFTRjYnxOt0HsuMMLdOs85NqbRYoY75mEj8uvsuhYRxTDWUN9WywEAm2oe2zmuB+B+KoE04aHOI0Fzb3speAsfHDubzAuf01/TZW8mE+dq+PO/enVab6TacgZ45W3AuRlI+d/ZWujq2SsbIw5muFwVw0BXTgTiCp+sZTW+sj11O8Y159L20PVaGd0RERAREQEREBa3GInOa1rTlNy69r2I7eZWyWvxUHwuzPYBmBLAXHW3IA9OiCiO4EklrhNWztmJD3MjDcgAaWAZtfzjTt6Ld1GAhzXRvb4SLWGmnLZR8UdGwh8UUkmSxlMjJczmfiyucB4vsnS23ZbCDEoXNJiqJG23Y5lyzsQW3B0USaTbtzTHMHhhqTC27m5DmDtftcvh814sYALAWCsDuFKued72seQ46vk8N/jbtsFb+HuA4oRmnyzPPIi7G+QO/mfgpQqXDXCEtUQ512Rc3c3dm/rt5rpeGYRDTtyxMDQdTzJ8zzUtrQBYaAbL6gIiICIiAiIgIiIMXsBFiqxWYRLTVBqabxB1hLETYPGwynk7oPhvZWlCEHlTVLZGhzb68iCCOxB2K9VEkw/W7XuZ20c30B29LLEU09vvGerHf7oJq+OcBqTZRDTTHeUD+Vlj/USsDhIP25JHeRDP7QD7oM6rFoo/tOAJ2HM+XVeLcRlf93E63V/hHvr7FSqbDoo9WMa08yB4j5ncqQgjQsl/G5o7NBPuf0CkoiAiIg//2Q=="/>
          <p:cNvSpPr>
            <a:spLocks noChangeAspect="1" noChangeArrowheads="1"/>
          </p:cNvSpPr>
          <p:nvPr/>
        </p:nvSpPr>
        <p:spPr bwMode="auto">
          <a:xfrm>
            <a:off x="63500" y="-300038"/>
            <a:ext cx="952500" cy="609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AutoShape 8" descr="data:image/jpeg;base64,/9j/4AAQSkZJRgABAQAAAQABAAD/2wCEAAkGBhASEBMSEhMUExUUGRQVFBcXGBgZFhceGSAVGRsfHhojJzIqIyUjGxUUIDEiLygpOCwsGSE0OTAqNSYsLCkBCQoKDgwNGQ8PGiwkHiQ1MDQsKTU2LC0sMDQ0KTEsLCwsLCksLCkpLCksNSkpLCkpNTUsLCkpKSkpLCwsKSw0Kf/AABEIAEAAZAMBIgACEQEDEQH/xAAbAAEAAgMBAQAAAAAAAAAAAAAABAYCBQcDAf/EADcQAAEDAgQEBAIHCQAAAAAAAAEAAgMEEQUSITEGQVFhInGBoZGxBxMyM0Ji0RQjUnKissHS4f/EABgBAQADAQAAAAAAAAAAAAAAAAABAwQC/8QAHhEBAQACAgMBAQAAAAAAAAAAAAECEQMxISJBYRL/2gAMAwEAAhEDEQA/AO4oigYvjDYG3ILncmjfzPQKLZJupktuolVNS2Npe82aNSVWpPpAhF7Md2Jc0D/J9lpuIcadK0fWuAY7xBgIaPMncrQYhTwtgEgBsQDcC49Ss+XNu+rRjw6ns6DhPG1PM8Rn9286NuQWu7B3XsQFYVwOhZHNY6xuuC1zTY35eoNl2DCOI87mxTDJI4eE/gk65eh55T6XVmHJvxe1eeGvM6bxERWqhERAREQEREEeumLWEttfYX2uVRK+mcYJ5pHFzg5wBv00HzVw4jncync9oJyFriAL6A6+y5xRY2+fLC1rnCWXRwachsQ4jNttbTusvN/Vy/Grh1Iyx6ibFQxxuGaR9hcm5JP/AEqNxRMaaliiH8NiOtgB7r79I2IiKsp2uBLWOY4tG5DTmPyCxxif9veKp7DFTRjYnxOt0HsuMMLdOs85NqbRYoY75mEj8uvsuhYRxTDWUN9WywEAm2oe2zmuB+B+KoE04aHOI0Fzb3speAsfHDubzAuf01/TZW8mE+dq+PO/enVab6TacgZ45W3AuRlI+d/ZWujq2SsbIw5muFwVw0BXTgTiCp+sZTW+sj11O8Y159L20PVaGd0RERAREQEREBa3GInOa1rTlNy69r2I7eZWyWvxUHwuzPYBmBLAXHW3IA9OiCiO4EklrhNWztmJD3MjDcgAaWAZtfzjTt6Ld1GAhzXRvb4SLWGmnLZR8UdGwh8UUkmSxlMjJczmfiyucB4vsnS23ZbCDEoXNJiqJG23Y5lyzsQW3B0USaTbtzTHMHhhqTC27m5DmDtftcvh814sYALAWCsDuFKued72seQ46vk8N/jbtsFb+HuA4oRmnyzPPIi7G+QO/mfgpQqXDXCEtUQ512Rc3c3dm/rt5rpeGYRDTtyxMDQdTzJ8zzUtrQBYaAbL6gIiICIiAiIgIiIMXsBFiqxWYRLTVBqabxB1hLETYPGwynk7oPhvZWlCEHlTVLZGhzb68iCCOxB2K9VEkw/W7XuZ20c30B29LLEU09vvGerHf7oJq+OcBqTZRDTTHeUD+Vlj/USsDhIP25JHeRDP7QD7oM6rFoo/tOAJ2HM+XVeLcRlf93E63V/hHvr7FSqbDoo9WMa08yB4j5ncqQgjQsl/G5o7NBPuf0CkoiAiIg//2Q=="/>
          <p:cNvSpPr>
            <a:spLocks noChangeAspect="1" noChangeArrowheads="1"/>
          </p:cNvSpPr>
          <p:nvPr/>
        </p:nvSpPr>
        <p:spPr bwMode="auto">
          <a:xfrm>
            <a:off x="215900" y="-147638"/>
            <a:ext cx="952500" cy="609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07504" y="627534"/>
            <a:ext cx="48245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María de los Ángeles de las Heras Ortiz</a:t>
            </a:r>
          </a:p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Nació en Madrid (ESPAÑA) el </a:t>
            </a:r>
            <a:r>
              <a:rPr lang="es-ES_tradnl" sz="2400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4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 de octubre de </a:t>
            </a:r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107504" y="127560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1944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 falleció en </a:t>
            </a:r>
            <a:r>
              <a:rPr lang="es-ES_tradnl" b="1" dirty="0" err="1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Torrelodones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, Comunidad de Madrid el </a:t>
            </a:r>
            <a:r>
              <a:rPr lang="es-ES_tradnl" sz="2400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25 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marzo de </a:t>
            </a:r>
            <a:r>
              <a:rPr lang="es-ES_tradnl" sz="2400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2006.</a:t>
            </a: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35496" y="199568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Conocida artísticamente por Roció </a:t>
            </a:r>
            <a:r>
              <a:rPr lang="es-ES_tradnl" b="1" dirty="0" err="1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Dúrcal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 fue una actriz y cantante Española</a:t>
            </a: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0" y="25125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Se le considera la solista Española con mas discos vendidos, 100 millones hasta la actualidad,</a:t>
            </a:r>
            <a:endParaRPr lang="es-ES_tradnl" b="1" dirty="0">
              <a:solidFill>
                <a:srgbClr val="00B050"/>
              </a:solidFill>
              <a:latin typeface="Harrington" pitchFamily="82" charset="0"/>
              <a:cs typeface="Aharoni" pitchFamily="2" charset="-79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36512" y="32935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Además de considerársela la máxima exponente femenina de la música ranchera </a:t>
            </a: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36512" y="38678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en el mundo ,siendo bautizada como la “Reina de las </a:t>
            </a:r>
            <a:r>
              <a:rPr lang="es-ES_tradnl" b="1" dirty="0" smtClean="0">
                <a:solidFill>
                  <a:srgbClr val="00B050"/>
                </a:solidFill>
                <a:latin typeface="Harrington" pitchFamily="82" charset="0"/>
                <a:cs typeface="Aharoni" pitchFamily="2" charset="-79"/>
              </a:rPr>
              <a:t>Rancheras”</a:t>
            </a:r>
            <a:endParaRPr lang="es-ES" b="1" dirty="0">
              <a:solidFill>
                <a:srgbClr val="00B050"/>
              </a:solidFill>
              <a:latin typeface="Harrington" pitchFamily="82" charset="0"/>
              <a:cs typeface="Aharoni" pitchFamily="2" charset="-79"/>
            </a:endParaRPr>
          </a:p>
        </p:txBody>
      </p:sp>
      <p:sp>
        <p:nvSpPr>
          <p:cNvPr id="24" name="23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460432" y="4481662"/>
            <a:ext cx="646880" cy="53836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47398489"/>
      </p:ext>
    </p:extLst>
  </p:cSld>
  <p:clrMapOvr>
    <a:masterClrMapping/>
  </p:clrMapOvr>
  <p:transition spd="slow">
    <p:checker/>
    <p:sndAc>
      <p:stSnd>
        <p:snd r:embed="rId2" name="02 - si dios me quita la vida - gmp3 - www guiamp3 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1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6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900"/>
                            </p:stCondLst>
                            <p:childTnLst>
                              <p:par>
                                <p:cTn id="4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300"/>
                            </p:stCondLst>
                            <p:childTnLst>
                              <p:par>
                                <p:cTn id="5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19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07504" y="987574"/>
            <a:ext cx="360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En 1970 se casa con  el cantante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Antonio   Morales (junior)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En  el Monasterio del Escorial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Fruto de este matrimonio son sus tres hijos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Carmen Morales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Antonio Morales</a:t>
            </a:r>
          </a:p>
          <a:p>
            <a:r>
              <a:rPr lang="es-ES_tradnl" b="1" i="1" dirty="0" err="1" smtClean="0">
                <a:solidFill>
                  <a:srgbClr val="FF0000"/>
                </a:solidFill>
                <a:latin typeface="Harrington" pitchFamily="82" charset="0"/>
              </a:rPr>
              <a:t>Shaila</a:t>
            </a:r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_tradnl" b="1" i="1" dirty="0" err="1" smtClean="0">
                <a:solidFill>
                  <a:srgbClr val="FF0000"/>
                </a:solidFill>
                <a:latin typeface="Harrington" pitchFamily="82" charset="0"/>
              </a:rPr>
              <a:t>Dúrcal</a:t>
            </a:r>
            <a:endParaRPr lang="es-ES" b="1" i="1" dirty="0"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7" name="Picture 2" descr="http://www.pobladores.com/data/pobladores.com/iv/an/ivanespinar/channels/rociodurcal/images/4162796boda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81692"/>
            <a:ext cx="5328592" cy="4866322"/>
          </a:xfrm>
          <a:prstGeom prst="hear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ALEX\Desktop\Basura\Fotos útiles\Gifs\Divider-divider-dividers-gif-separador-%D9%82%D9%84%D8%A8-tags-Trennlinie-Dividers-ss-Signs-Etc_large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435846"/>
            <a:ext cx="3238500" cy="1409700"/>
          </a:xfrm>
          <a:prstGeom prst="rect">
            <a:avLst/>
          </a:prstGeom>
          <a:noFill/>
        </p:spPr>
      </p:pic>
      <p:sp>
        <p:nvSpPr>
          <p:cNvPr id="9" name="8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172400" y="4155926"/>
            <a:ext cx="754384" cy="826392"/>
          </a:xfrm>
          <a:prstGeom prst="actionButtonForwardNex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rimermomento.com/wp-content/uploads/2012/05/shaila_durcal-300x2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1470"/>
            <a:ext cx="5256584" cy="4342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4 CuadroTexto"/>
          <p:cNvSpPr txBox="1"/>
          <p:nvPr/>
        </p:nvSpPr>
        <p:spPr>
          <a:xfrm>
            <a:off x="-36512" y="915566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Su  hija pequeña </a:t>
            </a:r>
            <a:r>
              <a:rPr lang="es-ES_tradnl" b="1" i="1" dirty="0" err="1" smtClean="0">
                <a:solidFill>
                  <a:srgbClr val="FF0000"/>
                </a:solidFill>
                <a:latin typeface="Harrington" pitchFamily="82" charset="0"/>
              </a:rPr>
              <a:t>Shaila</a:t>
            </a:r>
            <a:endParaRPr lang="es-ES_tradnl" b="1" i="1" dirty="0" smtClean="0">
              <a:solidFill>
                <a:srgbClr val="FF0000"/>
              </a:solidFill>
              <a:latin typeface="Harrington" pitchFamily="82" charset="0"/>
            </a:endParaRP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Con su brillantísima voz</a:t>
            </a:r>
          </a:p>
          <a:p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Es la que sigue el legado de su madre </a:t>
            </a:r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,como </a:t>
            </a:r>
            <a:r>
              <a:rPr lang="es-ES_tradnl" b="1" i="1" dirty="0" smtClean="0">
                <a:solidFill>
                  <a:srgbClr val="FF0000"/>
                </a:solidFill>
                <a:latin typeface="Harrington" pitchFamily="82" charset="0"/>
              </a:rPr>
              <a:t>cantante</a:t>
            </a:r>
            <a:endParaRPr lang="es-ES" b="1" i="1" dirty="0"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20482" name="Picture 2" descr="C:\Users\ALEX\Desktop\Basura\Fotos útiles\Gifs\corazon13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43758"/>
            <a:ext cx="2076450" cy="1943100"/>
          </a:xfrm>
          <a:prstGeom prst="rect">
            <a:avLst/>
          </a:prstGeom>
          <a:noFill/>
        </p:spPr>
      </p:pic>
      <p:sp>
        <p:nvSpPr>
          <p:cNvPr id="7" name="6 CuadroTexto">
            <a:hlinkClick r:id="rId4" action="ppaction://hlinksldjump"/>
          </p:cNvPr>
          <p:cNvSpPr txBox="1"/>
          <p:nvPr/>
        </p:nvSpPr>
        <p:spPr>
          <a:xfrm>
            <a:off x="899592" y="473199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  <a:hlinkClick r:id="rId4" action="ppaction://hlinksldjump" endSnd="1"/>
              </a:rPr>
              <a:t>regresar</a:t>
            </a:r>
            <a:endParaRPr lang="es-ES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Botón de acción: Hacia delante o Siguiente">
            <a:hlinkClick r:id="" action="ppaction://hlinkshowjump?jump=nextslide" highlightClick="1" endSnd="1"/>
          </p:cNvPr>
          <p:cNvSpPr/>
          <p:nvPr/>
        </p:nvSpPr>
        <p:spPr>
          <a:xfrm>
            <a:off x="8316416" y="4443958"/>
            <a:ext cx="754384" cy="648072"/>
          </a:xfrm>
          <a:prstGeom prst="actionButtonForwardNex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683568" y="195486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i="1" dirty="0" smtClean="0">
                <a:solidFill>
                  <a:srgbClr val="00B050"/>
                </a:solidFill>
                <a:latin typeface="Harrington" pitchFamily="82" charset="0"/>
              </a:rPr>
              <a:t>Hoy es </a:t>
            </a:r>
            <a:fld id="{DB21B070-1825-4D7C-B9C2-B78DDED99F7A}" type="datetime2">
              <a:rPr lang="es-ES_tradnl" sz="2400" b="1" i="1" smtClean="0">
                <a:solidFill>
                  <a:srgbClr val="00B050"/>
                </a:solidFill>
                <a:latin typeface="Harrington" pitchFamily="82" charset="0"/>
              </a:rPr>
              <a:pPr/>
              <a:t>miércoles, 13 de junio de 2012</a:t>
            </a:fld>
            <a:endParaRPr lang="es-ES" sz="2400" b="1" i="1" dirty="0">
              <a:solidFill>
                <a:srgbClr val="00B050"/>
              </a:solidFill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3568" y="555526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i="1" dirty="0" smtClean="0">
                <a:solidFill>
                  <a:srgbClr val="00B050"/>
                </a:solidFill>
                <a:latin typeface="Harrington" pitchFamily="82" charset="0"/>
              </a:rPr>
              <a:t>Y son  exactamente las …..</a:t>
            </a:r>
            <a:endParaRPr lang="es-ES" sz="2400" b="1" i="1" dirty="0">
              <a:solidFill>
                <a:srgbClr val="00B050"/>
              </a:solidFill>
              <a:latin typeface="Harrington" pitchFamily="82" charset="0"/>
            </a:endParaRPr>
          </a:p>
        </p:txBody>
      </p:sp>
      <p:pic>
        <p:nvPicPr>
          <p:cNvPr id="1031" name="Picture 7" descr="C:\Users\Felisa\Desktop\para pps\gifs\x_3c0f9e90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623" y="3600287"/>
            <a:ext cx="3552825" cy="15621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79512" y="4731990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Imágenes y texto de internet</a:t>
            </a:r>
            <a:endParaRPr lang="es-ES" sz="1100" b="1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controls>
      <p:control spid="1033" name="ShockwaveFlash1" r:id="rId2" imgW="7632610" imgH="2232114"/>
    </p:controls>
    <p:extLst>
      <p:ext uri="{BB962C8B-B14F-4D97-AF65-F5344CB8AC3E}">
        <p14:creationId xmlns="" xmlns:p14="http://schemas.microsoft.com/office/powerpoint/2010/main" val="2258638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4444"/>
    </mc:Choice>
    <mc:Fallback>
      <p:transition spd="slow" advTm="24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400551"/>
            <a:ext cx="3811588" cy="409575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2514600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4400550"/>
            <a:ext cx="3810000" cy="4000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249</Words>
  <Application>Microsoft Office PowerPoint</Application>
  <PresentationFormat>Presentación en pantalla (16:9)</PresentationFormat>
  <Paragraphs>63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Felisa</dc:creator>
  <cp:lastModifiedBy>fideo</cp:lastModifiedBy>
  <cp:revision>77</cp:revision>
  <dcterms:created xsi:type="dcterms:W3CDTF">2012-06-09T14:50:02Z</dcterms:created>
  <dcterms:modified xsi:type="dcterms:W3CDTF">2012-06-13T10:06:57Z</dcterms:modified>
</cp:coreProperties>
</file>