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57" r:id="rId3"/>
    <p:sldId id="260" r:id="rId4"/>
  </p:sldIdLst>
  <p:sldSz cx="9144000" cy="6858000" type="screen4x3"/>
  <p:notesSz cx="6858000" cy="9144000"/>
  <p:embeddedFontLst>
    <p:embeddedFont>
      <p:font typeface="Monotype Corsiva" pitchFamily="66" charset="0"/>
      <p:italic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Papyrus" pitchFamily="66" charset="0"/>
      <p:regular r:id="rId10"/>
    </p:embeddedFont>
    <p:embeddedFont>
      <p:font typeface="Fiolex Girls" pitchFamily="34" charset="0"/>
      <p:regular r:id="rId11"/>
    </p:embeddedFont>
    <p:embeddedFont>
      <p:font typeface="Kristen ITC" pitchFamily="66" charset="0"/>
      <p:regular r:id="rId1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1a0zG2K9tQD9Ehf7BUDBg==" hashData="lWXHXYtGteKWroQPe/WdXB4JG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513E"/>
    <a:srgbClr val="BDCBBE"/>
    <a:srgbClr val="BACEBE"/>
    <a:srgbClr val="4D0878"/>
    <a:srgbClr val="201A24"/>
    <a:srgbClr val="151D17"/>
    <a:srgbClr val="283630"/>
    <a:srgbClr val="F3F3F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EC287-C08F-4D6D-9F66-2AD68AEB08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18BD7-424D-4090-B6E2-649B6F1107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28C7E-D03E-47A1-B3D0-42CD82065E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1552-AE9A-4AFF-991A-AD7A596E9E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20C1B-CA38-488B-863A-09E5ABEF1B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EB6E7-6DF9-4484-A330-126FB66251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B37C8-E1BF-4CA3-8DD5-EFB7EADF30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DFE54-2CA5-44D5-ACC5-C5110492B7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AB5EB-619F-4757-A8BF-A79C2C88D4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5AA96-4FB8-4FD3-A756-B363CD05FA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AE53A-B869-4B12-97D8-AC1AF4C61A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336CB45-7D24-4153-8CAF-F599C49193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7 Imagen" descr="Imagen2fpu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524000" y="3276600"/>
            <a:ext cx="373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6000" i="1" dirty="0">
                <a:solidFill>
                  <a:srgbClr val="39513E"/>
                </a:solidFill>
                <a:latin typeface="Monotype Corsiva" pitchFamily="66" charset="0"/>
              </a:rPr>
              <a:t>Rima xxv</a:t>
            </a:r>
          </a:p>
        </p:txBody>
      </p:sp>
      <p:sp>
        <p:nvSpPr>
          <p:cNvPr id="2051" name="Text Box 10"/>
          <p:cNvSpPr txBox="1">
            <a:spLocks noChangeArrowheads="1"/>
          </p:cNvSpPr>
          <p:nvPr/>
        </p:nvSpPr>
        <p:spPr bwMode="auto">
          <a:xfrm>
            <a:off x="1371600" y="4495800"/>
            <a:ext cx="307488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i="1" dirty="0">
                <a:solidFill>
                  <a:srgbClr val="39513E"/>
                </a:solidFill>
                <a:latin typeface="Monotype Corsiva" pitchFamily="66" charset="0"/>
              </a:rPr>
              <a:t>G</a:t>
            </a:r>
            <a:r>
              <a:rPr lang="en-US" sz="3200" i="1" dirty="0" smtClean="0">
                <a:solidFill>
                  <a:srgbClr val="39513E"/>
                </a:solidFill>
                <a:latin typeface="Monotype Corsiva" pitchFamily="66" charset="0"/>
              </a:rPr>
              <a:t>ustavo </a:t>
            </a:r>
            <a:r>
              <a:rPr lang="en-US" sz="3200" i="1" dirty="0">
                <a:solidFill>
                  <a:srgbClr val="39513E"/>
                </a:solidFill>
                <a:latin typeface="Monotype Corsiva" pitchFamily="66" charset="0"/>
              </a:rPr>
              <a:t>A. </a:t>
            </a:r>
            <a:r>
              <a:rPr lang="en-US" sz="3200" i="1" dirty="0" err="1">
                <a:solidFill>
                  <a:srgbClr val="39513E"/>
                </a:solidFill>
                <a:latin typeface="Monotype Corsiva" pitchFamily="66" charset="0"/>
              </a:rPr>
              <a:t>Bécquer</a:t>
            </a:r>
            <a:endParaRPr lang="en-US" sz="3200" i="1" dirty="0">
              <a:solidFill>
                <a:srgbClr val="39513E"/>
              </a:solidFill>
              <a:latin typeface="Monotype Corsiva" pitchFamily="66" charset="0"/>
            </a:endParaRPr>
          </a:p>
        </p:txBody>
      </p:sp>
      <p:pic>
        <p:nvPicPr>
          <p:cNvPr id="2053" name="8 Imagen" descr="CALGUISMISTFACE1411201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219200"/>
            <a:ext cx="3810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2400" y="6477000"/>
            <a:ext cx="4681090" cy="2554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060" i="1" dirty="0" smtClean="0">
                <a:solidFill>
                  <a:srgbClr val="333300"/>
                </a:solidFill>
                <a:latin typeface="Cambria" pitchFamily="18" charset="0"/>
              </a:rPr>
              <a:t>Todos los derechos de autor © pertenecen a los respectivos artistas / fotógrafos</a:t>
            </a:r>
            <a:endParaRPr lang="es-UY" sz="1060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34000" y="6550223"/>
            <a:ext cx="14258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Pase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automatico</a:t>
            </a:r>
            <a:endParaRPr lang="es-UY" sz="140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pic>
        <p:nvPicPr>
          <p:cNvPr id="6" name="5 Imagen" descr="Imagen2fpu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sndAc>
      <p:stSnd>
        <p:snd r:embed="rId2" name="GIOVANNI MARRADI - Caru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51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6 Imagen" descr="Imagen2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762000" y="4648200"/>
            <a:ext cx="4357688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Cuando en 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noche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envuelven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las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alas de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tul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del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sueño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tendidas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pestañas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semejan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arcos de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ébano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escuchar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los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latidosde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corazón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inquieto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reclinar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dormida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cabeza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sobre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mi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pecho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diera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alma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mia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cuanto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poseo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¡ 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luz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aire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y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pensamiento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!</a:t>
            </a:r>
            <a:r>
              <a:rPr lang="en-US" sz="1350" i="1" dirty="0">
                <a:latin typeface="Cambria" pitchFamily="18" charset="0"/>
              </a:rPr>
              <a:t/>
            </a:r>
            <a:br>
              <a:rPr lang="en-US" sz="1350" i="1" dirty="0">
                <a:latin typeface="Cambria" pitchFamily="18" charset="0"/>
              </a:rPr>
            </a:br>
            <a:endParaRPr lang="en-US" sz="1350" i="1" dirty="0">
              <a:latin typeface="Cambria" pitchFamily="18" charset="0"/>
            </a:endParaRPr>
          </a:p>
        </p:txBody>
      </p:sp>
      <p:sp>
        <p:nvSpPr>
          <p:cNvPr id="3137" name="Text Box 65"/>
          <p:cNvSpPr txBox="1">
            <a:spLocks noChangeArrowheads="1"/>
          </p:cNvSpPr>
          <p:nvPr/>
        </p:nvSpPr>
        <p:spPr bwMode="auto">
          <a:xfrm>
            <a:off x="762000" y="4648200"/>
            <a:ext cx="4143375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Cuando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se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clavan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ojos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en un invisible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objeto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labios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ilumina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de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una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sonrisa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reflejo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leer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sobre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frente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callado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pensamiento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pasa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como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nube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del mar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sobre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ancho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espejo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diera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alma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mía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cuanto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deseo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¡la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fama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oro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gloria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el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genio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!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endParaRPr lang="en-US" sz="1400" i="1" dirty="0">
              <a:solidFill>
                <a:srgbClr val="333300"/>
              </a:solidFill>
              <a:latin typeface="Cambria" pitchFamily="18" charset="0"/>
            </a:endParaRPr>
          </a:p>
          <a:p>
            <a:endParaRPr lang="en-US" sz="1400" dirty="0">
              <a:latin typeface="Papyrus" pitchFamily="66" charset="0"/>
            </a:endParaRPr>
          </a:p>
        </p:txBody>
      </p:sp>
      <p:sp>
        <p:nvSpPr>
          <p:cNvPr id="3161" name="Text Box 89"/>
          <p:cNvSpPr txBox="1">
            <a:spLocks noChangeArrowheads="1"/>
          </p:cNvSpPr>
          <p:nvPr/>
        </p:nvSpPr>
        <p:spPr bwMode="auto">
          <a:xfrm>
            <a:off x="762000" y="4648200"/>
            <a:ext cx="421163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Cuando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enmudece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lengua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y se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apresura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aliento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tus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mejillas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se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encienden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y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entornas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tus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ojos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negros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ver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entre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sus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pestañas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brillar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con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húmedo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fuego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la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ardiente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chispa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que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brota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del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volcán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de los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deseos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diera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alma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cuanto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espero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la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fe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 el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espíritu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la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tierra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, el </a:t>
            </a:r>
            <a:r>
              <a:rPr lang="en-US" sz="1400" i="1" dirty="0" err="1">
                <a:solidFill>
                  <a:srgbClr val="003300"/>
                </a:solidFill>
                <a:latin typeface="Cambria" pitchFamily="18" charset="0"/>
              </a:rPr>
              <a:t>cielo</a:t>
            </a:r>
            <a:r>
              <a:rPr lang="en-US" sz="140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r>
              <a:rPr lang="en-US" sz="1400" dirty="0">
                <a:latin typeface="Papyrus" pitchFamily="66" charset="0"/>
              </a:rPr>
              <a:t/>
            </a:r>
            <a:br>
              <a:rPr lang="en-US" sz="1400" dirty="0">
                <a:latin typeface="Papyrus" pitchFamily="66" charset="0"/>
              </a:rPr>
            </a:br>
            <a:endParaRPr lang="en-US" sz="1400" dirty="0">
              <a:latin typeface="Papyrus" pitchFamily="66" charset="0"/>
            </a:endParaRPr>
          </a:p>
          <a:p>
            <a:endParaRPr lang="en-US" sz="1400" dirty="0">
              <a:latin typeface="Papyrus" pitchFamily="66" charset="0"/>
            </a:endParaRPr>
          </a:p>
        </p:txBody>
      </p:sp>
      <p:pic>
        <p:nvPicPr>
          <p:cNvPr id="3078" name="15 Imagen" descr="CALGUISMISTFACE141120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219200"/>
            <a:ext cx="37338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17 Imagen" descr="Imagen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533400"/>
            <a:ext cx="5181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Imagen4 un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533400"/>
            <a:ext cx="5181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Imagen4 uno aves ciel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533400"/>
            <a:ext cx="51054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Imagen4 uno aves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533400"/>
            <a:ext cx="51054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20080831_19.old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D9C3A5">
                <a:tint val="50000"/>
                <a:satMod val="180000"/>
              </a:srgbClr>
            </a:duotone>
            <a:lum bright="13000" contrast="-10000"/>
          </a:blip>
          <a:stretch>
            <a:fillRect/>
          </a:stretch>
        </p:blipFill>
        <p:spPr>
          <a:xfrm>
            <a:off x="228600" y="381000"/>
            <a:ext cx="5257800" cy="41148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219200" y="4876800"/>
            <a:ext cx="30120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Manipulacion de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imagenes</a:t>
            </a:r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, Ines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Garet</a:t>
            </a:r>
            <a:endParaRPr lang="es-UY" sz="140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19200" y="5257800"/>
            <a:ext cx="28061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333300"/>
                </a:solidFill>
                <a:latin typeface="Cambria" pitchFamily="18" charset="0"/>
              </a:rPr>
              <a:t>Audio – Caruso -  Giovanni </a:t>
            </a:r>
            <a:r>
              <a:rPr lang="en-US" sz="1400" i="1" dirty="0" err="1" smtClean="0">
                <a:solidFill>
                  <a:srgbClr val="333300"/>
                </a:solidFill>
                <a:latin typeface="Cambria" pitchFamily="18" charset="0"/>
              </a:rPr>
              <a:t>Marradi</a:t>
            </a:r>
            <a:endParaRPr lang="es-UY" sz="140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990600" y="5638800"/>
            <a:ext cx="36022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333300"/>
                </a:solidFill>
                <a:latin typeface="Fiolex Girls" pitchFamily="34" charset="0"/>
              </a:rPr>
              <a:t>presentacionesines@gmail.com</a:t>
            </a:r>
            <a:endParaRPr lang="es-UY" sz="32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pic>
        <p:nvPicPr>
          <p:cNvPr id="18" name="17 Imagen" descr="Imagen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762000" y="609600"/>
            <a:ext cx="2350836" cy="4862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Cuando en la noche te envuelven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las alas de tul del sueño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tus tendidas pestañas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semejan arcos de ébano,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por escuchar los latidos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de tu corazón inquieto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reclinar tu dormida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cabeza sobre mi pecho,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diera, alma mía,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cuanto posea: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¡la luz, el aire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el pensamiento!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endParaRPr lang="es-UY" sz="1240" i="1" dirty="0" smtClean="0">
              <a:solidFill>
                <a:srgbClr val="333300"/>
              </a:solidFill>
              <a:latin typeface="Cambria" pitchFamily="18" charset="0"/>
            </a:endParaRPr>
          </a:p>
          <a:p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Cuando </a:t>
            </a: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se clavan tus ojos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en un invisible objeto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tus labios ilumina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de una sonrisa el reflejo,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por leer sobre tu frente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el callado pensamiento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que pasa como la nube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del mar sobre el ancho espejo,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diera, alma mía,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cuanto deseo: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¡la fama, el oro,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la gloria, el genio! </a:t>
            </a:r>
            <a:endParaRPr lang="es-UY" sz="1240" dirty="0">
              <a:solidFill>
                <a:srgbClr val="33330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200400" y="1981200"/>
            <a:ext cx="2080826" cy="2382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Cuando enmudece tu lengua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se apresura tu aliento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tus mejillas se encienden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y entornas tus ojos negros,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por ver entre sus pestañas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brillar con húmedo fuego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la ardiente chispa que brota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del volcán de los deseos,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diera, alma mía,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por cuanto espero,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la fe, el espíritu, </a:t>
            </a:r>
            <a:b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240" i="1" dirty="0" smtClean="0">
                <a:solidFill>
                  <a:srgbClr val="333300"/>
                </a:solidFill>
                <a:latin typeface="Cambria" pitchFamily="18" charset="0"/>
              </a:rPr>
              <a:t>la tierra, el cielo.</a:t>
            </a:r>
            <a:endParaRPr lang="es-UY" sz="1240" i="1" dirty="0">
              <a:solidFill>
                <a:srgbClr val="333300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7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35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9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9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7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8" grpId="0"/>
      <p:bldP spid="3088" grpId="1"/>
      <p:bldP spid="3137" grpId="0"/>
      <p:bldP spid="3137" grpId="1"/>
      <p:bldP spid="3161" grpId="0"/>
      <p:bldP spid="3161" grpId="1"/>
      <p:bldP spid="13" grpId="0"/>
      <p:bldP spid="14" grpId="0"/>
      <p:bldP spid="15" grpId="0"/>
      <p:bldP spid="19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90</Words>
  <Application>Microsoft Office PowerPoint</Application>
  <PresentationFormat>Presentación en pantalla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Monotype Corsiva</vt:lpstr>
      <vt:lpstr>Cambria</vt:lpstr>
      <vt:lpstr>Papyrus</vt:lpstr>
      <vt:lpstr>Fiolex Girls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59</cp:revision>
  <dcterms:created xsi:type="dcterms:W3CDTF">2010-01-02T17:56:20Z</dcterms:created>
  <dcterms:modified xsi:type="dcterms:W3CDTF">2018-09-26T19:37:39Z</dcterms:modified>
</cp:coreProperties>
</file>