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5" r:id="rId3"/>
  </p:sldMasterIdLst>
  <p:sldIdLst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uVzVibbl1ljNNfQYs154A==" hashData="Jzk+U1Gu6aeCVgiTGpBDmYh2hP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433533"/>
    <a:srgbClr val="816561"/>
    <a:srgbClr val="CDBF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7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C224E-58CF-43F8-80B7-8E9DBBB44357}" type="datetimeFigureOut">
              <a:rPr lang="es-ES"/>
              <a:pPr>
                <a:defRPr/>
              </a:pPr>
              <a:t>14/06/2016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4697D-5850-4D12-B4E3-2BABDD87C63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3D4A0-A943-46D6-9C18-F93B95DC4C08}" type="datetimeFigureOut">
              <a:rPr lang="es-ES"/>
              <a:pPr>
                <a:defRPr/>
              </a:pPr>
              <a:t>14/06/2016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F9EDC-BF82-459A-A516-3F3052B974E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F493AD09-9662-4BEC-BB6F-EF96BD8D82F5}" type="datetimeFigureOut">
              <a:rPr lang="es-ES"/>
              <a:pPr>
                <a:defRPr/>
              </a:pPr>
              <a:t>14/06/2016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FB43EA18-BB6E-410E-8771-B9EE48786BD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565D8A4-F19D-4FA9-8087-5DC39E304188}" type="datetimeFigureOut">
              <a:rPr lang="es-ES"/>
              <a:pPr>
                <a:defRPr/>
              </a:pPr>
              <a:t>14/06/2016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B5C777F-14CE-4F1D-AC1E-41AE9650041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mailto:stellmar@gmail.com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stellmar@gmail.com" TargetMode="External"/><Relationship Id="rId2" Type="http://schemas.openxmlformats.org/officeDocument/2006/relationships/hyperlink" Target="http://josemanuelserna.blogspot.com.ar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neonEstela Fonsecajp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44475"/>
            <a:ext cx="8642350" cy="636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279"/>
            </a:avLst>
          </a:prstGeom>
          <a:gradFill flip="none" rotWithShape="1">
            <a:gsLst>
              <a:gs pos="0">
                <a:srgbClr val="735B57">
                  <a:shade val="30000"/>
                  <a:satMod val="115000"/>
                </a:srgbClr>
              </a:gs>
              <a:gs pos="50000">
                <a:srgbClr val="B2A4A5"/>
              </a:gs>
              <a:gs pos="100000">
                <a:srgbClr val="735B57"/>
              </a:gs>
            </a:gsLst>
            <a:lin ang="18900000" scaled="1"/>
            <a:tileRect/>
          </a:gradFill>
          <a:ln>
            <a:solidFill>
              <a:srgbClr val="F0EEEC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078" name="3 CuadroTexto"/>
          <p:cNvSpPr txBox="1">
            <a:spLocks noChangeArrowheads="1"/>
          </p:cNvSpPr>
          <p:nvPr/>
        </p:nvSpPr>
        <p:spPr bwMode="auto">
          <a:xfrm>
            <a:off x="323850" y="333375"/>
            <a:ext cx="16446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735B57"/>
                </a:solidFill>
                <a:latin typeface="Mistral" pitchFamily="66" charset="0"/>
              </a:rPr>
              <a:t>Estela Fonseca by Mar</a:t>
            </a:r>
          </a:p>
        </p:txBody>
      </p:sp>
      <p:pic>
        <p:nvPicPr>
          <p:cNvPr id="3079" name="13 Imagen" descr="element-athe-tuto-lips.png"/>
          <p:cNvPicPr>
            <a:picLocks noChangeAspect="1"/>
          </p:cNvPicPr>
          <p:nvPr/>
        </p:nvPicPr>
        <p:blipFill>
          <a:blip r:embed="rId4" cstate="print"/>
          <a:srcRect b="9677"/>
          <a:stretch>
            <a:fillRect/>
          </a:stretch>
        </p:blipFill>
        <p:spPr bwMode="auto">
          <a:xfrm>
            <a:off x="323850" y="333375"/>
            <a:ext cx="84248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14 Imagen" descr="nicole-divers by_KaterinaBelkinab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797425"/>
            <a:ext cx="18732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17 Imagen" descr="man_276_franiemargo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838" y="260350"/>
            <a:ext cx="403225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6 Imagen" descr="Nicky - Femme 1742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00613" y="908050"/>
            <a:ext cx="4243387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CuadroTexto"/>
          <p:cNvSpPr txBox="1"/>
          <p:nvPr/>
        </p:nvSpPr>
        <p:spPr>
          <a:xfrm>
            <a:off x="1187624" y="2492896"/>
            <a:ext cx="2678938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rgbClr val="433533"/>
                </a:solidFill>
                <a:latin typeface="Mistral" pitchFamily="66" charset="0"/>
              </a:rPr>
              <a:t> </a:t>
            </a:r>
            <a:r>
              <a:rPr lang="es-ES" sz="3200" dirty="0">
                <a:solidFill>
                  <a:srgbClr val="433533"/>
                </a:solidFill>
                <a:effectLst>
                  <a:outerShdw blurRad="50800" dist="50800" dir="5400000" algn="t" rotWithShape="0">
                    <a:prstClr val="black">
                      <a:alpha val="40000"/>
                    </a:prstClr>
                  </a:outerShdw>
                </a:effectLst>
                <a:latin typeface="Lucida Handwriting" pitchFamily="66" charset="0"/>
              </a:rPr>
              <a:t>Respuestas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1259632" y="4077072"/>
            <a:ext cx="350769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rgbClr val="433533"/>
                </a:solidFill>
                <a:effectLst>
                  <a:outerShdw blurRad="50800" dist="50800" dir="2700000" algn="tl" rotWithShape="0">
                    <a:prstClr val="black">
                      <a:alpha val="40000"/>
                    </a:prstClr>
                  </a:outerShdw>
                </a:effectLst>
                <a:latin typeface="Lucida Calligraphy" pitchFamily="66" charset="0"/>
              </a:rPr>
              <a:t>©José Manuel Serna</a:t>
            </a:r>
          </a:p>
        </p:txBody>
      </p:sp>
      <p:pic>
        <p:nvPicPr>
          <p:cNvPr id="3085" name="23 Imagen" descr="decor_fleuri_6_tubed_by_thafs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2138" y="5805488"/>
            <a:ext cx="12954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3501008"/>
          </a:xfrm>
          <a:prstGeom prst="rect">
            <a:avLst/>
          </a:prstGeom>
          <a:gradFill flip="none" rotWithShape="1">
            <a:gsLst>
              <a:gs pos="0">
                <a:srgbClr val="CDBFBD"/>
              </a:gs>
              <a:gs pos="50000">
                <a:srgbClr val="816561"/>
              </a:gs>
              <a:gs pos="100000">
                <a:srgbClr val="433533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0" y="3501008"/>
            <a:ext cx="9144000" cy="3356992"/>
          </a:xfrm>
          <a:prstGeom prst="rect">
            <a:avLst/>
          </a:prstGeom>
          <a:gradFill flip="none" rotWithShape="1">
            <a:gsLst>
              <a:gs pos="0">
                <a:srgbClr val="CDBFBD"/>
              </a:gs>
              <a:gs pos="50000">
                <a:srgbClr val="816561"/>
              </a:gs>
              <a:gs pos="100000">
                <a:srgbClr val="433533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1619672" y="1556792"/>
            <a:ext cx="4697120" cy="584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rgbClr val="433533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Lucida Handwriting" pitchFamily="66" charset="0"/>
              </a:rPr>
              <a:t>Presentaciones Mar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4139952" y="2636912"/>
            <a:ext cx="4237057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433533"/>
                </a:solidFill>
                <a:effectLst>
                  <a:outerShdw blurRad="50800" dist="50800" dir="5400000" algn="t" rotWithShape="0">
                    <a:prstClr val="black">
                      <a:alpha val="40000"/>
                    </a:prstClr>
                  </a:outerShdw>
                </a:effectLst>
                <a:latin typeface="Lucida Handwriting" pitchFamily="66" charset="0"/>
              </a:rPr>
              <a:t>Difundiendo Poesía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611560" y="5949280"/>
            <a:ext cx="3028393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433533"/>
                </a:solidFill>
                <a:latin typeface="Lucida Handwriting" pitchFamily="66" charset="0"/>
              </a:rPr>
              <a:t>Avance automático</a:t>
            </a:r>
          </a:p>
        </p:txBody>
      </p:sp>
      <p:sp>
        <p:nvSpPr>
          <p:cNvPr id="25" name="24 CuadroTexto"/>
          <p:cNvSpPr txBox="1"/>
          <p:nvPr/>
        </p:nvSpPr>
        <p:spPr>
          <a:xfrm>
            <a:off x="6156176" y="5877272"/>
            <a:ext cx="2698175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433533"/>
                </a:solidFill>
                <a:latin typeface="Lucida Handwriting" pitchFamily="66" charset="0"/>
              </a:rPr>
              <a:t>Sin fines de lucro</a:t>
            </a:r>
          </a:p>
        </p:txBody>
      </p:sp>
      <p:pic>
        <p:nvPicPr>
          <p:cNvPr id="26" name="25 Imagen" descr="MR_Plantation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79838" y="4941888"/>
            <a:ext cx="18288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8406">
    <p:fade/>
    <p:sndAc>
      <p:stSnd>
        <p:snd r:embed="rId2" name="214amoreter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0"/>
                            </p:stCondLst>
                            <p:childTnLst>
                              <p:par>
                                <p:cTn id="4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neonEstela Fonsecajp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44475"/>
            <a:ext cx="8642350" cy="636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279"/>
            </a:avLst>
          </a:prstGeom>
          <a:gradFill flip="none" rotWithShape="1">
            <a:gsLst>
              <a:gs pos="0">
                <a:srgbClr val="735B57">
                  <a:shade val="30000"/>
                  <a:satMod val="115000"/>
                </a:srgbClr>
              </a:gs>
              <a:gs pos="50000">
                <a:srgbClr val="B2A4A5"/>
              </a:gs>
              <a:gs pos="100000">
                <a:srgbClr val="735B57"/>
              </a:gs>
            </a:gsLst>
            <a:lin ang="18900000" scaled="1"/>
            <a:tileRect/>
          </a:gradFill>
          <a:ln>
            <a:solidFill>
              <a:srgbClr val="F0EEEC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102" name="3 CuadroTexto"/>
          <p:cNvSpPr txBox="1">
            <a:spLocks noChangeArrowheads="1"/>
          </p:cNvSpPr>
          <p:nvPr/>
        </p:nvSpPr>
        <p:spPr bwMode="auto">
          <a:xfrm>
            <a:off x="323850" y="333375"/>
            <a:ext cx="16446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rgbClr val="735B57"/>
                </a:solidFill>
                <a:latin typeface="Mistral" pitchFamily="66" charset="0"/>
              </a:rPr>
              <a:t>Estela Fonseca by Mar</a:t>
            </a:r>
          </a:p>
        </p:txBody>
      </p:sp>
      <p:pic>
        <p:nvPicPr>
          <p:cNvPr id="4103" name="13 Imagen" descr="element-athe-tuto-lips.png"/>
          <p:cNvPicPr>
            <a:picLocks noChangeAspect="1"/>
          </p:cNvPicPr>
          <p:nvPr/>
        </p:nvPicPr>
        <p:blipFill>
          <a:blip r:embed="rId3" cstate="print"/>
          <a:srcRect b="9677"/>
          <a:stretch>
            <a:fillRect/>
          </a:stretch>
        </p:blipFill>
        <p:spPr bwMode="auto">
          <a:xfrm>
            <a:off x="323850" y="333375"/>
            <a:ext cx="84248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14 Imagen" descr="nicole-divers by_KaterinaBelkinab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4797425"/>
            <a:ext cx="187325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17 Imagen" descr="man_276_franiemargot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838" y="260350"/>
            <a:ext cx="403225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6 Imagen" descr="Nicky - Femme 1742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00613" y="908050"/>
            <a:ext cx="4243387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755650" y="692150"/>
            <a:ext cx="179228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¿Cómo acostumbrarme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a esa herida,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que doblega el silencio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de tu recuerdo?</a:t>
            </a:r>
          </a:p>
        </p:txBody>
      </p:sp>
      <p:sp>
        <p:nvSpPr>
          <p:cNvPr id="29" name="28 CuadroTexto"/>
          <p:cNvSpPr txBox="1">
            <a:spLocks noChangeArrowheads="1"/>
          </p:cNvSpPr>
          <p:nvPr/>
        </p:nvSpPr>
        <p:spPr bwMode="auto">
          <a:xfrm>
            <a:off x="395288" y="1700213"/>
            <a:ext cx="2286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¿Cómo recuperar,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sin retorcer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las palabras,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lo inacabado de tu presencia?</a:t>
            </a:r>
          </a:p>
        </p:txBody>
      </p:sp>
      <p:sp>
        <p:nvSpPr>
          <p:cNvPr id="30" name="29 CuadroTexto"/>
          <p:cNvSpPr txBox="1">
            <a:spLocks noChangeArrowheads="1"/>
          </p:cNvSpPr>
          <p:nvPr/>
        </p:nvSpPr>
        <p:spPr bwMode="auto">
          <a:xfrm>
            <a:off x="827088" y="2708275"/>
            <a:ext cx="14906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¿Cómo no caer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en la tentación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a retornar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sobre tu espalda?</a:t>
            </a:r>
          </a:p>
        </p:txBody>
      </p:sp>
      <p:sp>
        <p:nvSpPr>
          <p:cNvPr id="31" name="30 CuadroTexto"/>
          <p:cNvSpPr txBox="1">
            <a:spLocks noChangeArrowheads="1"/>
          </p:cNvSpPr>
          <p:nvPr/>
        </p:nvSpPr>
        <p:spPr bwMode="auto">
          <a:xfrm>
            <a:off x="684213" y="3716338"/>
            <a:ext cx="18002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¿Cómo hago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para no enredarme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con tu sonrisa lejana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tan llena de huellas?</a:t>
            </a:r>
          </a:p>
        </p:txBody>
      </p:sp>
      <p:sp>
        <p:nvSpPr>
          <p:cNvPr id="32" name="31 CuadroTexto"/>
          <p:cNvSpPr txBox="1">
            <a:spLocks noChangeArrowheads="1"/>
          </p:cNvSpPr>
          <p:nvPr/>
        </p:nvSpPr>
        <p:spPr bwMode="auto">
          <a:xfrm>
            <a:off x="827088" y="4724400"/>
            <a:ext cx="14414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Lo se,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lo sabes,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estoy triste sin ti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porque llueve,</a:t>
            </a:r>
          </a:p>
        </p:txBody>
      </p:sp>
      <p:sp>
        <p:nvSpPr>
          <p:cNvPr id="33" name="32 CuadroTexto"/>
          <p:cNvSpPr txBox="1">
            <a:spLocks noChangeArrowheads="1"/>
          </p:cNvSpPr>
          <p:nvPr/>
        </p:nvSpPr>
        <p:spPr bwMode="auto">
          <a:xfrm>
            <a:off x="323850" y="5661025"/>
            <a:ext cx="24606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porque es otoño,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y la lluvia</a:t>
            </a:r>
          </a:p>
          <a:p>
            <a:pPr algn="ctr"/>
            <a:r>
              <a:rPr lang="es-ES" sz="1600">
                <a:solidFill>
                  <a:srgbClr val="392D2B"/>
                </a:solidFill>
                <a:latin typeface="Monotype Corsiva" pitchFamily="66" charset="0"/>
              </a:rPr>
              <a:t>ha borrado todas las respuestas.</a:t>
            </a:r>
          </a:p>
        </p:txBody>
      </p:sp>
      <p:pic>
        <p:nvPicPr>
          <p:cNvPr id="4113" name="35 Imagen" descr="decor_fleuri_6_tubed_by_thafs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2138" y="5805488"/>
            <a:ext cx="12954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3131840" y="3140968"/>
            <a:ext cx="111761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rgbClr val="433533"/>
                </a:solidFill>
                <a:latin typeface="Lucida Handwriting" pitchFamily="66" charset="0"/>
              </a:rPr>
              <a:t>Mar</a:t>
            </a:r>
          </a:p>
        </p:txBody>
      </p:sp>
      <p:sp>
        <p:nvSpPr>
          <p:cNvPr id="20" name="19 CuadroTexto">
            <a:hlinkClick r:id="rId8"/>
          </p:cNvPr>
          <p:cNvSpPr txBox="1"/>
          <p:nvPr/>
        </p:nvSpPr>
        <p:spPr>
          <a:xfrm>
            <a:off x="2483768" y="4077072"/>
            <a:ext cx="2581156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dirty="0">
                <a:solidFill>
                  <a:srgbClr val="4335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Lucida Handwriting" pitchFamily="66" charset="0"/>
              </a:rPr>
              <a:t>stellmar@gmail.com</a:t>
            </a:r>
          </a:p>
        </p:txBody>
      </p:sp>
    </p:spTree>
  </p:cSld>
  <p:clrMapOvr>
    <a:masterClrMapping/>
  </p:clrMapOvr>
  <p:transition spd="slow" advClick="0" advTm="8459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8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60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4000"/>
                            </p:stCondLst>
                            <p:childTnLst>
                              <p:par>
                                <p:cTn id="5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7000"/>
                            </p:stCondLst>
                            <p:childTnLst>
                              <p:par>
                                <p:cTn id="6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0"/>
                            </p:stCondLst>
                            <p:childTnLst>
                              <p:par>
                                <p:cTn id="68" presetID="2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1656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2987824" y="5661248"/>
            <a:ext cx="4634602" cy="40011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433533"/>
                </a:solidFill>
                <a:latin typeface="Lucida Calligraphy" pitchFamily="66" charset="0"/>
                <a:hlinkClick r:id="rId2"/>
              </a:rPr>
              <a:t>josemanuelserna.blogspot.com.ar</a:t>
            </a:r>
            <a:endParaRPr lang="es-ES" sz="2000" dirty="0">
              <a:solidFill>
                <a:srgbClr val="433533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55776" y="4005064"/>
            <a:ext cx="5096267" cy="40011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433533"/>
                </a:solidFill>
                <a:latin typeface="Lucida Calligraphy" pitchFamily="66" charset="0"/>
              </a:rPr>
              <a:t>Tubes: Nicole- Franiemargot-Nicki 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843808" y="2924944"/>
            <a:ext cx="3919663" cy="40011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>
                <a:solidFill>
                  <a:srgbClr val="4335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Lucida Calligraphy" pitchFamily="66" charset="0"/>
              </a:rPr>
              <a:t>Albatera, Alicante, España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203848" y="2276872"/>
            <a:ext cx="2954655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>
                <a:solidFill>
                  <a:srgbClr val="433533"/>
                </a:solidFill>
                <a:effectLst>
                  <a:outerShdw blurRad="50800" dist="50800" dir="2700000" algn="tl" rotWithShape="0">
                    <a:prstClr val="black">
                      <a:alpha val="40000"/>
                    </a:prstClr>
                  </a:outerShdw>
                </a:effectLst>
                <a:latin typeface="Lucida Calligraphy" pitchFamily="66" charset="0"/>
              </a:rPr>
              <a:t>©José </a:t>
            </a:r>
            <a:r>
              <a:rPr lang="es-ES" sz="2000" dirty="0">
                <a:solidFill>
                  <a:srgbClr val="4335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Lucida Calligraphy" pitchFamily="66" charset="0"/>
              </a:rPr>
              <a:t>Manuel</a:t>
            </a:r>
            <a:r>
              <a:rPr lang="es-ES" sz="2000" dirty="0">
                <a:solidFill>
                  <a:srgbClr val="433533"/>
                </a:solidFill>
                <a:effectLst>
                  <a:outerShdw blurRad="50800" dist="50800" dir="2700000" algn="tl" rotWithShape="0">
                    <a:prstClr val="black">
                      <a:alpha val="40000"/>
                    </a:prstClr>
                  </a:outerShdw>
                </a:effectLst>
                <a:latin typeface="Lucida Calligraphy" pitchFamily="66" charset="0"/>
              </a:rPr>
              <a:t> Serna</a:t>
            </a:r>
          </a:p>
        </p:txBody>
      </p:sp>
      <p:sp>
        <p:nvSpPr>
          <p:cNvPr id="7" name="6 CuadroTexto">
            <a:hlinkClick r:id="rId3"/>
          </p:cNvPr>
          <p:cNvSpPr txBox="1"/>
          <p:nvPr/>
        </p:nvSpPr>
        <p:spPr>
          <a:xfrm>
            <a:off x="3347864" y="4653136"/>
            <a:ext cx="2927404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4335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Lucida Calligraphy" pitchFamily="66" charset="0"/>
              </a:rPr>
              <a:t>stellmar@gmail.com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Personalizado 1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16561"/>
      </a:hlink>
      <a:folHlink>
        <a:srgbClr val="43353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Personalizado 1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2D242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141</Words>
  <Application>Microsoft Office PowerPoint</Application>
  <PresentationFormat>Presentación en pantalla (4:3)</PresentationFormat>
  <Paragraphs>40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1_Tema de Office</vt:lpstr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respuestas</dc:title>
  <dc:subject>Jose Manuel Serna</dc:subject>
  <dc:creator>Mar</dc:creator>
  <cp:keywords>Jose Manuel Serna</cp:keywords>
  <cp:lastModifiedBy>Mar</cp:lastModifiedBy>
  <cp:revision>14</cp:revision>
  <dcterms:created xsi:type="dcterms:W3CDTF">2016-06-13T19:58:20Z</dcterms:created>
  <dcterms:modified xsi:type="dcterms:W3CDTF">2016-06-14T15:41:56Z</dcterms:modified>
</cp:coreProperties>
</file>