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A Charming Font Expanded" pitchFamily="2" charset="0"/>
      <p:regular r:id="rId5"/>
    </p:embeddedFont>
    <p:embeddedFont>
      <p:font typeface="Cambria" pitchFamily="18" charset="0"/>
      <p:regular r:id="rId6"/>
      <p:bold r:id="rId7"/>
      <p:italic r:id="rId8"/>
      <p:boldItalic r:id="rId9"/>
    </p:embeddedFont>
    <p:embeddedFont>
      <p:font typeface="Fiolex Girls" pitchFamily="34" charset="0"/>
      <p:regular r:id="rId10"/>
    </p:embeddedFon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01dxHMON11dW5W2a7in9A==" hashData="BeCdTqvHH7ZeALO0J/OoiP1pn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291D0-5907-4E94-B652-CF55A5673A4C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243F2-8DC3-498E-B117-E5E58120A6B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243F2-8DC3-498E-B117-E5E58120A6BD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6A398-57CC-42D0-AD8A-AEF2637F880A}" type="datetimeFigureOut">
              <a:rPr lang="es-UY" smtClean="0"/>
              <a:pPr/>
              <a:t>10/04/2017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NUEVAORILL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99592" y="1988840"/>
            <a:ext cx="1584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err="1" smtClean="0">
                <a:solidFill>
                  <a:schemeClr val="bg1"/>
                </a:solidFill>
                <a:latin typeface="A Charming Font Expanded" pitchFamily="2" charset="0"/>
              </a:rPr>
              <a:t>Renacer</a:t>
            </a:r>
            <a:endParaRPr lang="es-UY" sz="440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3528" y="2780928"/>
            <a:ext cx="23342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800" dirty="0" smtClean="0">
                <a:solidFill>
                  <a:schemeClr val="bg1"/>
                </a:solidFill>
                <a:latin typeface="A Charming Font Expanded" pitchFamily="2" charset="0"/>
              </a:rPr>
              <a:t>Adriana Mutis Peralta</a:t>
            </a:r>
            <a:endParaRPr lang="es-UY" sz="280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51720" y="6611779"/>
            <a:ext cx="9140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chemeClr val="bg1"/>
                </a:solidFill>
                <a:latin typeface="Cambria" pitchFamily="18" charset="0"/>
              </a:rPr>
              <a:t>Tube- </a:t>
            </a:r>
            <a:r>
              <a:rPr lang="en-US" sz="1000" i="1" dirty="0" err="1" smtClean="0">
                <a:solidFill>
                  <a:schemeClr val="bg1"/>
                </a:solidFill>
                <a:latin typeface="Cambria" pitchFamily="18" charset="0"/>
              </a:rPr>
              <a:t>Maryse</a:t>
            </a:r>
            <a:endParaRPr lang="es-UY" sz="10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14" name="13 Imagen" descr="MR_Boho Styl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2204864"/>
            <a:ext cx="3096344" cy="465313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788024" y="4149080"/>
            <a:ext cx="3608680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solidFill>
                  <a:schemeClr val="bg1"/>
                </a:solidFill>
                <a:latin typeface="Fiolex Girls" pitchFamily="34" charset="0"/>
              </a:rPr>
              <a:t>Ines, </a:t>
            </a:r>
            <a:r>
              <a:rPr lang="en-US" sz="3500" dirty="0" err="1" smtClean="0">
                <a:solidFill>
                  <a:schemeClr val="bg1"/>
                </a:solidFill>
                <a:latin typeface="Fiolex Girls" pitchFamily="34" charset="0"/>
              </a:rPr>
              <a:t>Difundiendo</a:t>
            </a:r>
            <a:r>
              <a:rPr lang="en-US" sz="3500" dirty="0" smtClean="0">
                <a:solidFill>
                  <a:schemeClr val="bg1"/>
                </a:solidFill>
                <a:latin typeface="Fiolex Girls" pitchFamily="34" charset="0"/>
              </a:rPr>
              <a:t> </a:t>
            </a:r>
            <a:r>
              <a:rPr lang="en-US" sz="3500" dirty="0" err="1" smtClean="0">
                <a:solidFill>
                  <a:schemeClr val="bg1"/>
                </a:solidFill>
                <a:latin typeface="Fiolex Girls" pitchFamily="34" charset="0"/>
              </a:rPr>
              <a:t>Poesia</a:t>
            </a:r>
            <a:endParaRPr lang="es-UY" sz="350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436096" y="4797152"/>
            <a:ext cx="2303836" cy="517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60" dirty="0" smtClean="0">
                <a:solidFill>
                  <a:schemeClr val="bg1"/>
                </a:solidFill>
                <a:latin typeface="Fiolex Girls" pitchFamily="34" charset="0"/>
              </a:rPr>
              <a:t>inesgaret@gmail.com</a:t>
            </a:r>
            <a:endParaRPr lang="es-UY" sz="276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076056" y="1628800"/>
            <a:ext cx="290182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Escucho ya tu voz que me acaricia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con su dulce tenor de terciopelo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y mientras que en mente alcanzo el cielo,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en mi cuerpo percibo su delicia.</a:t>
            </a:r>
            <a:endParaRPr lang="es-UY" sz="125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076056" y="2564904"/>
            <a:ext cx="271702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Aromas y reflejos de caricias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en esas largas noches de desvelo,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se aferran a mi mente sin recelo...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hoy las siento...son ciertas, no ficticias.</a:t>
            </a:r>
            <a:endParaRPr lang="es-UY" sz="125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076056" y="3429000"/>
            <a:ext cx="2654060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De tu cuerpo saqué mil melodías...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dulces notas que estaban escondidas,</a:t>
            </a:r>
          </a:p>
          <a:p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para encender en ellas un gran fuego</a:t>
            </a:r>
            <a:endParaRPr lang="es-UY" dirty="0"/>
          </a:p>
        </p:txBody>
      </p:sp>
      <p:sp>
        <p:nvSpPr>
          <p:cNvPr id="20" name="19 CuadroTexto"/>
          <p:cNvSpPr txBox="1"/>
          <p:nvPr/>
        </p:nvSpPr>
        <p:spPr>
          <a:xfrm>
            <a:off x="5076056" y="4149080"/>
            <a:ext cx="2482283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Con sonrisas, colores y alegrías,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hoy matizas la ruta de mi vida</a:t>
            </a:r>
            <a:b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y los dos somos parte de este juego</a:t>
            </a:r>
            <a:endParaRPr lang="es-UY" sz="1250" i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21" name="20 Imagen" descr="lunanueva.old.png"/>
          <p:cNvPicPr>
            <a:picLocks noChangeAspect="1"/>
          </p:cNvPicPr>
          <p:nvPr/>
        </p:nvPicPr>
        <p:blipFill>
          <a:blip r:embed="rId6" cstate="print">
            <a:lum contrast="-40000"/>
          </a:blip>
          <a:stretch>
            <a:fillRect/>
          </a:stretch>
        </p:blipFill>
        <p:spPr>
          <a:xfrm>
            <a:off x="7236296" y="548680"/>
            <a:ext cx="1368152" cy="1132775"/>
          </a:xfrm>
          <a:prstGeom prst="rect">
            <a:avLst/>
          </a:prstGeom>
        </p:spPr>
      </p:pic>
      <p:pic>
        <p:nvPicPr>
          <p:cNvPr id="10" name="9 Imagen" descr="PERLADO.old.jpg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 flipH="1">
            <a:off x="-4" y="0"/>
            <a:ext cx="9144004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evoca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6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3" grpId="0"/>
      <p:bldP spid="16" grpId="0"/>
      <p:bldP spid="16" grpId="1"/>
      <p:bldP spid="18" grpId="0"/>
      <p:bldP spid="18" grpId="1"/>
      <p:bldP spid="19" grpId="0"/>
      <p:bldP spid="19" grpId="1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54</Words>
  <Application>Microsoft Office PowerPoint</Application>
  <PresentationFormat>Presentación en pantalla (4:3)</PresentationFormat>
  <Paragraphs>13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A Charming Font Expanded</vt:lpstr>
      <vt:lpstr>Cambria</vt:lpstr>
      <vt:lpstr>Fiolex Girls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43</cp:revision>
  <dcterms:created xsi:type="dcterms:W3CDTF">2016-10-19T18:03:15Z</dcterms:created>
  <dcterms:modified xsi:type="dcterms:W3CDTF">2017-04-10T17:39:19Z</dcterms:modified>
</cp:coreProperties>
</file>