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2" r:id="rId2"/>
    <p:sldMasterId id="2147483665" r:id="rId3"/>
  </p:sldMasterIdLst>
  <p:sldIdLst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+M5Hg9THxK3FAjPEEMw3w==" hashData="FEHBdkRFtJDdV7xHsttKp0rO9x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475361"/>
    <a:srgbClr val="6A7C90"/>
    <a:srgbClr val="93A0A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68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2C097-69F0-498B-AAA3-AB5EA726F4F8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92CA0-DF02-4A60-937A-78054346BA7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CE528E-BE05-495B-B100-372224E9F6FB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A8466-4115-4C96-BE62-E7612D7AC13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8FB0E-4BAE-45D2-A1D1-7F4A70E7986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61F95ABA-75C5-4FEE-B3BA-3FC00C084986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F6C7BBD9-A865-42AF-AD7B-50683B4573E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CF16796-5A07-4CC8-9CBD-FB147F494F23}" type="datetimeFigureOut">
              <a:rPr lang="es-ES"/>
              <a:pPr>
                <a:defRPr/>
              </a:pPr>
              <a:t>14/07/2015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white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4BA8C144-4786-4B57-9167-684FB1B3D7B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20AF0AB-329A-4655-BE42-1259CC770284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1 Imagen" descr="solitude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260350"/>
            <a:ext cx="8713788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035"/>
            </a:avLst>
          </a:prstGeom>
          <a:solidFill>
            <a:srgbClr val="6A7C90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46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51520" y="260648"/>
            <a:ext cx="8640960" cy="6336704"/>
          </a:xfrm>
          <a:prstGeom prst="frame">
            <a:avLst>
              <a:gd name="adj1" fmla="val 1324"/>
            </a:avLst>
          </a:prstGeom>
          <a:solidFill>
            <a:srgbClr val="AEB8C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95536" y="404664"/>
            <a:ext cx="1620957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b="1" dirty="0">
                <a:solidFill>
                  <a:srgbClr val="AEB8C3"/>
                </a:solidFill>
                <a:latin typeface="Monotype Corsiva" pitchFamily="66" charset="0"/>
              </a:rPr>
              <a:t>MonikDesigns by Mar</a:t>
            </a:r>
          </a:p>
        </p:txBody>
      </p:sp>
      <p:pic>
        <p:nvPicPr>
          <p:cNvPr id="3085" name="12 Imagen" descr="VWDeco02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410605">
            <a:off x="4314825" y="5187950"/>
            <a:ext cx="1560513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6" name="13 Imagen" descr="VWDeco06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3" y="4724400"/>
            <a:ext cx="1560512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8 Imagen" descr="ASDwebs_Wordart_Harmony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5288" y="5589588"/>
            <a:ext cx="1436687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5219700" y="4365625"/>
            <a:ext cx="25209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 dirty="0">
                <a:solidFill>
                  <a:srgbClr val="45505D"/>
                </a:solidFill>
                <a:latin typeface="Monotype Corsiva" pitchFamily="66" charset="0"/>
              </a:rPr>
              <a:t>      Candela Martí</a:t>
            </a:r>
          </a:p>
          <a:p>
            <a:r>
              <a:rPr lang="es-ES" b="1" dirty="0">
                <a:solidFill>
                  <a:srgbClr val="45505D"/>
                </a:solidFill>
                <a:latin typeface="Monotype Corsiva" pitchFamily="66" charset="0"/>
              </a:rPr>
              <a:t>          * Poeta española *</a:t>
            </a:r>
            <a:endParaRPr lang="es-ES" dirty="0">
              <a:solidFill>
                <a:srgbClr val="45505D"/>
              </a:solidFill>
              <a:latin typeface="Monotype Corsiva" pitchFamily="66" charset="0"/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4860032" y="3573016"/>
            <a:ext cx="3615092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400" b="1" dirty="0">
                <a:solidFill>
                  <a:srgbClr val="45505D"/>
                </a:solidFill>
                <a:latin typeface="Monotype Corsiva" pitchFamily="66" charset="0"/>
              </a:rPr>
              <a:t>Relicario de amor</a:t>
            </a:r>
          </a:p>
        </p:txBody>
      </p:sp>
      <p:pic>
        <p:nvPicPr>
          <p:cNvPr id="3090" name="24 Imagen" descr="VWDeco02c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736222">
            <a:off x="3546475" y="4418013"/>
            <a:ext cx="6667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25 Rectángulo"/>
          <p:cNvSpPr/>
          <p:nvPr/>
        </p:nvSpPr>
        <p:spPr>
          <a:xfrm>
            <a:off x="0" y="3068960"/>
            <a:ext cx="9144000" cy="378904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27" name="26 Pentágono"/>
          <p:cNvSpPr/>
          <p:nvPr/>
        </p:nvSpPr>
        <p:spPr>
          <a:xfrm rot="5400000">
            <a:off x="1525352" y="-1525352"/>
            <a:ext cx="6093296" cy="9144000"/>
          </a:xfrm>
          <a:prstGeom prst="homePlate">
            <a:avLst>
              <a:gd name="adj" fmla="val 50296"/>
            </a:avLst>
          </a:prstGeom>
          <a:solidFill>
            <a:srgbClr val="6A7C9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pic>
        <p:nvPicPr>
          <p:cNvPr id="31" name="30 Imagen" descr="Deco-element2-Verlaine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188913"/>
            <a:ext cx="727075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31 Imagen" descr="Deco-element2-Verlaine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243888" y="260350"/>
            <a:ext cx="727075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33 Imagen" descr="0859bfc8.png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63938" y="5516563"/>
            <a:ext cx="1944687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34 CuadroTexto"/>
          <p:cNvSpPr txBox="1"/>
          <p:nvPr/>
        </p:nvSpPr>
        <p:spPr>
          <a:xfrm>
            <a:off x="4139952" y="2348880"/>
            <a:ext cx="984565" cy="70788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solidFill>
                  <a:srgbClr val="6A7C90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36" name="35 CuadroTexto"/>
          <p:cNvSpPr txBox="1"/>
          <p:nvPr/>
        </p:nvSpPr>
        <p:spPr>
          <a:xfrm>
            <a:off x="2411760" y="2996952"/>
            <a:ext cx="4618572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800" b="1" dirty="0">
                <a:solidFill>
                  <a:srgbClr val="6A7C90"/>
                </a:solidFill>
                <a:latin typeface="Monotype Corsiva" pitchFamily="66" charset="0"/>
              </a:rPr>
              <a:t>Difundiendo  </a:t>
            </a:r>
            <a:r>
              <a:rPr lang="es-ES" sz="4800" b="1" dirty="0" smtClean="0">
                <a:solidFill>
                  <a:srgbClr val="6A7C90"/>
                </a:solidFill>
                <a:latin typeface="Monotype Corsiva" pitchFamily="66" charset="0"/>
              </a:rPr>
              <a:t>Poesía</a:t>
            </a:r>
            <a:endParaRPr lang="es-ES" sz="4800" b="1" dirty="0">
              <a:solidFill>
                <a:srgbClr val="6A7C90"/>
              </a:solidFill>
              <a:latin typeface="Monotype Corsiva" pitchFamily="66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6516216" y="5949280"/>
            <a:ext cx="2347117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2800" b="1" dirty="0">
                <a:solidFill>
                  <a:srgbClr val="6A7C90"/>
                </a:solidFill>
                <a:latin typeface="Monotype Corsiva" pitchFamily="66" charset="0"/>
              </a:rPr>
              <a:t>Sin fines de lucro</a:t>
            </a:r>
          </a:p>
        </p:txBody>
      </p:sp>
    </p:spTree>
  </p:cSld>
  <p:clrMapOvr>
    <a:masterClrMapping/>
  </p:clrMapOvr>
  <p:transition spd="slow" advClick="0" advTm="37734">
    <p:fade/>
    <p:sndAc>
      <p:stSnd>
        <p:snd r:embed="rId2" name="GIOVANNI MARRADI - Alfredo's Them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8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8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8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8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7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8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8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8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0" dur="8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000"/>
                            </p:stCondLst>
                            <p:childTnLst>
                              <p:par>
                                <p:cTn id="4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90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1 Imagen" descr="solitu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8713788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035"/>
            </a:avLst>
          </a:prstGeom>
          <a:solidFill>
            <a:srgbClr val="6A7C90"/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46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51520" y="260648"/>
            <a:ext cx="8640960" cy="6336704"/>
          </a:xfrm>
          <a:prstGeom prst="frame">
            <a:avLst>
              <a:gd name="adj1" fmla="val 1324"/>
            </a:avLst>
          </a:prstGeom>
          <a:solidFill>
            <a:srgbClr val="AEB8C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prstClr val="white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7544" y="476672"/>
            <a:ext cx="1620957" cy="30777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1400" b="1" dirty="0">
                <a:solidFill>
                  <a:srgbClr val="AEB8C3"/>
                </a:solidFill>
                <a:latin typeface="Monotype Corsiva" pitchFamily="66" charset="0"/>
              </a:rPr>
              <a:t>MonikDesigns by Mar</a:t>
            </a:r>
          </a:p>
        </p:txBody>
      </p:sp>
      <p:pic>
        <p:nvPicPr>
          <p:cNvPr id="4109" name="8 Imagen" descr="ASDwebs_Wordart_Harmony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5589588"/>
            <a:ext cx="1436687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CuadroTexto"/>
          <p:cNvSpPr txBox="1"/>
          <p:nvPr/>
        </p:nvSpPr>
        <p:spPr>
          <a:xfrm>
            <a:off x="5868144" y="620688"/>
            <a:ext cx="2529859" cy="132343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Este añil santuario de recuerdos,</a:t>
            </a:r>
          </a:p>
          <a:p>
            <a:pPr algn="ctr"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cual encendida rosa.</a:t>
            </a:r>
          </a:p>
          <a:p>
            <a:pPr algn="ctr"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Este ir y venir sin su presencia,</a:t>
            </a:r>
          </a:p>
          <a:p>
            <a:pPr algn="ctr"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este día de otoño de su ausencia,</a:t>
            </a:r>
          </a:p>
          <a:p>
            <a:pPr algn="ctr"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en soledad lluviosa.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5940152" y="1844824"/>
            <a:ext cx="2406428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Este llanto callado y condolido</a:t>
            </a:r>
          </a:p>
          <a:p>
            <a:pPr algn="ctr"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corroe, cual serpiente sinuosa,</a:t>
            </a:r>
          </a:p>
          <a:p>
            <a:pPr algn="ctr"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en su mortal gemido.</a:t>
            </a:r>
          </a:p>
        </p:txBody>
      </p:sp>
      <p:sp>
        <p:nvSpPr>
          <p:cNvPr id="19" name="18 CuadroTexto"/>
          <p:cNvSpPr txBox="1"/>
          <p:nvPr/>
        </p:nvSpPr>
        <p:spPr>
          <a:xfrm>
            <a:off x="5940152" y="2924944"/>
            <a:ext cx="2443298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Barcarola de luces y de sombras</a:t>
            </a:r>
          </a:p>
          <a:p>
            <a:pPr algn="ctr"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es la existencia misma.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5436096" y="4365104"/>
            <a:ext cx="3188693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Relicario de amor, por siempre consentido,</a:t>
            </a:r>
          </a:p>
          <a:p>
            <a:pPr algn="ctr"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resonante y tozudo. Sin olvido.</a:t>
            </a:r>
          </a:p>
        </p:txBody>
      </p:sp>
      <p:sp>
        <p:nvSpPr>
          <p:cNvPr id="21" name="20 CuadroTexto"/>
          <p:cNvSpPr txBox="1">
            <a:spLocks noChangeArrowheads="1"/>
          </p:cNvSpPr>
          <p:nvPr/>
        </p:nvSpPr>
        <p:spPr bwMode="auto">
          <a:xfrm>
            <a:off x="6516688" y="5013325"/>
            <a:ext cx="12509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Candela Martí</a:t>
            </a:r>
          </a:p>
        </p:txBody>
      </p:sp>
      <p:pic>
        <p:nvPicPr>
          <p:cNvPr id="4115" name="23 Imagen" descr="VWDeco02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2410605">
            <a:off x="4314825" y="5187950"/>
            <a:ext cx="1560513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6" name="25 Imagen" descr="VWDeco02c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736222">
            <a:off x="3544888" y="4433888"/>
            <a:ext cx="666750" cy="56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26 Imagen" descr="VWDeco06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52963" y="4876800"/>
            <a:ext cx="1560512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27 Rectángulo"/>
          <p:cNvSpPr>
            <a:spLocks noChangeArrowheads="1"/>
          </p:cNvSpPr>
          <p:nvPr/>
        </p:nvSpPr>
        <p:spPr bwMode="auto">
          <a:xfrm>
            <a:off x="6660232" y="2564904"/>
            <a:ext cx="9858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sz="4000" b="1" dirty="0">
                <a:solidFill>
                  <a:srgbClr val="93A0AF"/>
                </a:solidFill>
                <a:latin typeface="Monotype Corsiva" pitchFamily="66" charset="0"/>
              </a:rPr>
              <a:t>Mar</a:t>
            </a:r>
          </a:p>
        </p:txBody>
      </p:sp>
      <p:sp>
        <p:nvSpPr>
          <p:cNvPr id="29" name="28 CuadroTexto"/>
          <p:cNvSpPr txBox="1"/>
          <p:nvPr/>
        </p:nvSpPr>
        <p:spPr>
          <a:xfrm>
            <a:off x="6156176" y="6021288"/>
            <a:ext cx="1805302" cy="369332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defRPr/>
            </a:pPr>
            <a:r>
              <a:rPr lang="es-ES" b="1" dirty="0">
                <a:solidFill>
                  <a:srgbClr val="93A0AF"/>
                </a:solidFill>
                <a:latin typeface="Monotype Corsiva" pitchFamily="66" charset="0"/>
              </a:rPr>
              <a:t>stellmar@gmail.com</a:t>
            </a:r>
          </a:p>
        </p:txBody>
      </p:sp>
      <p:sp>
        <p:nvSpPr>
          <p:cNvPr id="22" name="21 CuadroTexto"/>
          <p:cNvSpPr txBox="1"/>
          <p:nvPr/>
        </p:nvSpPr>
        <p:spPr>
          <a:xfrm>
            <a:off x="5652120" y="3429000"/>
            <a:ext cx="3068469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Sempiterno prisma,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que me brindó la luz de aquel encuentro,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475361"/>
                </a:solidFill>
                <a:latin typeface="Monotype Corsiva" pitchFamily="66" charset="0"/>
              </a:rPr>
              <a:t>perfumando mis sueños, mar adentro.</a:t>
            </a:r>
          </a:p>
        </p:txBody>
      </p:sp>
    </p:spTree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3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1000"/>
                            </p:stCondLst>
                            <p:childTnLst>
                              <p:par>
                                <p:cTn id="4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6000"/>
                            </p:stCondLst>
                            <p:childTnLst>
                              <p:par>
                                <p:cTn id="5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00139 0.221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179</Words>
  <Application>Microsoft Office PowerPoint</Application>
  <PresentationFormat>Presentación en pantalla (4:3)</PresentationFormat>
  <Paragraphs>54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</vt:i4>
      </vt:variant>
    </vt:vector>
  </HeadingPairs>
  <TitlesOfParts>
    <vt:vector size="7" baseType="lpstr">
      <vt:lpstr>1_Tema de Office</vt:lpstr>
      <vt:lpstr>2_Tema de Office</vt:lpstr>
      <vt:lpstr>Diseño predeterminado</vt:lpstr>
      <vt:lpstr>Diapositiva 1</vt:lpstr>
      <vt:lpstr>Diapositiva 2</vt:lpstr>
      <vt:lpstr>Diapositiva 3</vt:lpstr>
      <vt:lpstr>Diapositiva 4</vt:lpstr>
    </vt:vector>
  </TitlesOfParts>
  <Company>SMRP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relicariodeamor</dc:title>
  <dc:subject>Candela Martì</dc:subject>
  <dc:creator>Mar</dc:creator>
  <cp:keywords>poema</cp:keywords>
  <cp:lastModifiedBy>Mar</cp:lastModifiedBy>
  <cp:revision>7</cp:revision>
  <dcterms:created xsi:type="dcterms:W3CDTF">2015-04-16T19:47:53Z</dcterms:created>
  <dcterms:modified xsi:type="dcterms:W3CDTF">2015-07-14T21:42:34Z</dcterms:modified>
  <cp:category>smrp</cp:category>
</cp:coreProperties>
</file>