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298" r:id="rId4"/>
    <p:sldId id="279" r:id="rId5"/>
    <p:sldId id="264" r:id="rId6"/>
    <p:sldId id="300" r:id="rId7"/>
    <p:sldId id="271" r:id="rId8"/>
    <p:sldId id="302" r:id="rId9"/>
    <p:sldId id="266" r:id="rId10"/>
    <p:sldId id="303" r:id="rId11"/>
    <p:sldId id="304" r:id="rId12"/>
    <p:sldId id="305" r:id="rId13"/>
    <p:sldId id="268" r:id="rId14"/>
    <p:sldId id="306" r:id="rId15"/>
    <p:sldId id="307" r:id="rId16"/>
    <p:sldId id="288" r:id="rId17"/>
    <p:sldId id="293" r:id="rId18"/>
    <p:sldId id="289" r:id="rId19"/>
    <p:sldId id="280" r:id="rId20"/>
    <p:sldId id="290" r:id="rId21"/>
    <p:sldId id="291" r:id="rId22"/>
    <p:sldId id="294" r:id="rId23"/>
    <p:sldId id="287" r:id="rId24"/>
    <p:sldId id="308" r:id="rId25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PhL8k+QHCoXBULqh9Klag==" hashData="gf6/YVnVuVxU9Cm7qKe5evFF6O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16087E"/>
    <a:srgbClr val="66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1" d="100"/>
          <a:sy n="61" d="100"/>
        </p:scale>
        <p:origin x="-846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41DD1-034E-4206-918F-5B941EA2F68C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B2450-25A1-440F-8106-95BDC2EC6B1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1DCC2-9157-4EF4-9BF4-239B1808A0DB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7038D-5768-42DC-B52E-6DE49E6FB67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6BF60-9E7C-4C35-AC41-4D42F62480D3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2A775-343F-4DB5-8F39-5EAE7D13C01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B0AC0-DE4A-4177-B8FA-983972789512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CFCA8-39B9-4B76-82AA-4CD1472434B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92AE5-9A87-422D-B69C-5673D0DE9160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60E85-9097-4140-9FDC-0F429877984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E6812-5384-499B-B8DA-CFC76590F949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A0CF4-661C-4471-938D-DBA7A23A2B2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97844-D538-401D-9945-85D4AE857BEA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026EC-F504-4ED4-8998-AEBB75FF6A8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283F2-D83C-4D2F-9FE5-26FCD88BDB83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C0809-F494-499D-A752-661703A7619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48798-E7BE-4609-862B-C2206B8A43D4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E3AF6-CC7B-4D10-9FBF-E07A6B26A4F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68872-DB84-44FD-B66C-A91017960264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83F3A-AF15-499C-A342-095778C0E52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B5769-70BF-4026-BF74-6C1D527C0543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4B714-C9A4-467C-ADB2-1206C3F9FBE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04843E6-02F7-43F4-BDDE-5954804115C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B671218-FCD1-4208-B422-E699937F607A}" type="datetimeFigureOut">
              <a:rPr lang="es-CL"/>
              <a:pPr>
                <a:defRPr/>
              </a:pPr>
              <a:t>12-01-2013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A3502F-4327-4CCC-8114-A8C2978824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509973C2-AFBF-431F-BA24-AC221CAEA15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MIS COSAS\DOCUMENTOS ANA\PAISAJES\REFLEJOS\cerpaisajerojoanoche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E:\MIS COSAS\DOCUMENTOS ANA\PAISAJES\REFLEJOS\cerpaisajerojoanoche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E:\MIS COSAS\DOCUMENTOS ANA\PAISAJES\REFLEJOS\cerpaisajerojoanoche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E:\MIS COSAS\DOCUMENTOS ANA\PHOTOSOP\PAREJAS\e210e58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83308" y="0"/>
            <a:ext cx="5822355" cy="480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357158" y="3929066"/>
            <a:ext cx="9501254" cy="1569660"/>
          </a:xfrm>
          <a:custGeom>
            <a:avLst/>
            <a:gdLst>
              <a:gd name="connsiteX0" fmla="*/ 0 w 8518679"/>
              <a:gd name="connsiteY0" fmla="*/ 0 h 1569660"/>
              <a:gd name="connsiteX1" fmla="*/ 8518679 w 8518679"/>
              <a:gd name="connsiteY1" fmla="*/ 0 h 1569660"/>
              <a:gd name="connsiteX2" fmla="*/ 8518679 w 8518679"/>
              <a:gd name="connsiteY2" fmla="*/ 1569660 h 1569660"/>
              <a:gd name="connsiteX3" fmla="*/ 0 w 8518679"/>
              <a:gd name="connsiteY3" fmla="*/ 1569660 h 1569660"/>
              <a:gd name="connsiteX4" fmla="*/ 0 w 8518679"/>
              <a:gd name="connsiteY4" fmla="*/ 0 h 1569660"/>
              <a:gd name="connsiteX0" fmla="*/ 0 w 8518679"/>
              <a:gd name="connsiteY0" fmla="*/ 0 h 1855412"/>
              <a:gd name="connsiteX1" fmla="*/ 8518679 w 8518679"/>
              <a:gd name="connsiteY1" fmla="*/ 285752 h 1855412"/>
              <a:gd name="connsiteX2" fmla="*/ 8518679 w 8518679"/>
              <a:gd name="connsiteY2" fmla="*/ 1855412 h 1855412"/>
              <a:gd name="connsiteX3" fmla="*/ 0 w 8518679"/>
              <a:gd name="connsiteY3" fmla="*/ 1855412 h 1855412"/>
              <a:gd name="connsiteX4" fmla="*/ 0 w 8518679"/>
              <a:gd name="connsiteY4" fmla="*/ 0 h 1855412"/>
              <a:gd name="connsiteX0" fmla="*/ 0 w 8590117"/>
              <a:gd name="connsiteY0" fmla="*/ 0 h 2212602"/>
              <a:gd name="connsiteX1" fmla="*/ 8590117 w 8590117"/>
              <a:gd name="connsiteY1" fmla="*/ 642942 h 2212602"/>
              <a:gd name="connsiteX2" fmla="*/ 8590117 w 8590117"/>
              <a:gd name="connsiteY2" fmla="*/ 2212602 h 2212602"/>
              <a:gd name="connsiteX3" fmla="*/ 71438 w 8590117"/>
              <a:gd name="connsiteY3" fmla="*/ 2212602 h 2212602"/>
              <a:gd name="connsiteX4" fmla="*/ 0 w 8590117"/>
              <a:gd name="connsiteY4" fmla="*/ 0 h 2212602"/>
              <a:gd name="connsiteX0" fmla="*/ 0 w 8590117"/>
              <a:gd name="connsiteY0" fmla="*/ 0 h 2428892"/>
              <a:gd name="connsiteX1" fmla="*/ 8590117 w 8590117"/>
              <a:gd name="connsiteY1" fmla="*/ 642942 h 2428892"/>
              <a:gd name="connsiteX2" fmla="*/ 8358246 w 8590117"/>
              <a:gd name="connsiteY2" fmla="*/ 2428892 h 2428892"/>
              <a:gd name="connsiteX3" fmla="*/ 71438 w 8590117"/>
              <a:gd name="connsiteY3" fmla="*/ 2212602 h 2428892"/>
              <a:gd name="connsiteX4" fmla="*/ 0 w 8590117"/>
              <a:gd name="connsiteY4" fmla="*/ 0 h 2428892"/>
              <a:gd name="connsiteX0" fmla="*/ 0 w 8590117"/>
              <a:gd name="connsiteY0" fmla="*/ 0 h 2786082"/>
              <a:gd name="connsiteX1" fmla="*/ 8590117 w 8590117"/>
              <a:gd name="connsiteY1" fmla="*/ 642942 h 2786082"/>
              <a:gd name="connsiteX2" fmla="*/ 8358246 w 8590117"/>
              <a:gd name="connsiteY2" fmla="*/ 2786082 h 2786082"/>
              <a:gd name="connsiteX3" fmla="*/ 71438 w 8590117"/>
              <a:gd name="connsiteY3" fmla="*/ 2212602 h 2786082"/>
              <a:gd name="connsiteX4" fmla="*/ 0 w 8590117"/>
              <a:gd name="connsiteY4" fmla="*/ 0 h 2786082"/>
              <a:gd name="connsiteX0" fmla="*/ 0 w 8358246"/>
              <a:gd name="connsiteY0" fmla="*/ 0 h 2786082"/>
              <a:gd name="connsiteX1" fmla="*/ 8215370 w 8358246"/>
              <a:gd name="connsiteY1" fmla="*/ 928694 h 2786082"/>
              <a:gd name="connsiteX2" fmla="*/ 8358246 w 8358246"/>
              <a:gd name="connsiteY2" fmla="*/ 2786082 h 2786082"/>
              <a:gd name="connsiteX3" fmla="*/ 71438 w 8358246"/>
              <a:gd name="connsiteY3" fmla="*/ 2212602 h 2786082"/>
              <a:gd name="connsiteX4" fmla="*/ 0 w 8358246"/>
              <a:gd name="connsiteY4" fmla="*/ 0 h 2786082"/>
              <a:gd name="connsiteX0" fmla="*/ 0 w 8358246"/>
              <a:gd name="connsiteY0" fmla="*/ 0 h 2786082"/>
              <a:gd name="connsiteX1" fmla="*/ 8286808 w 8358246"/>
              <a:gd name="connsiteY1" fmla="*/ 714380 h 2786082"/>
              <a:gd name="connsiteX2" fmla="*/ 8358246 w 8358246"/>
              <a:gd name="connsiteY2" fmla="*/ 2786082 h 2786082"/>
              <a:gd name="connsiteX3" fmla="*/ 71438 w 8358246"/>
              <a:gd name="connsiteY3" fmla="*/ 2212602 h 2786082"/>
              <a:gd name="connsiteX4" fmla="*/ 0 w 8358246"/>
              <a:gd name="connsiteY4" fmla="*/ 0 h 2786082"/>
              <a:gd name="connsiteX0" fmla="*/ 0 w 8358246"/>
              <a:gd name="connsiteY0" fmla="*/ 0 h 2786082"/>
              <a:gd name="connsiteX1" fmla="*/ 8286808 w 8358246"/>
              <a:gd name="connsiteY1" fmla="*/ 714380 h 2786082"/>
              <a:gd name="connsiteX2" fmla="*/ 8358246 w 8358246"/>
              <a:gd name="connsiteY2" fmla="*/ 2786082 h 2786082"/>
              <a:gd name="connsiteX3" fmla="*/ 71438 w 8358246"/>
              <a:gd name="connsiteY3" fmla="*/ 2212602 h 2786082"/>
              <a:gd name="connsiteX4" fmla="*/ 0 w 8358246"/>
              <a:gd name="connsiteY4" fmla="*/ 0 h 2786082"/>
              <a:gd name="connsiteX0" fmla="*/ 0 w 8320325"/>
              <a:gd name="connsiteY0" fmla="*/ 0 h 2282391"/>
              <a:gd name="connsiteX1" fmla="*/ 8286808 w 8320325"/>
              <a:gd name="connsiteY1" fmla="*/ 714380 h 2282391"/>
              <a:gd name="connsiteX2" fmla="*/ 7765929 w 8320325"/>
              <a:gd name="connsiteY2" fmla="*/ 2282391 h 2282391"/>
              <a:gd name="connsiteX3" fmla="*/ 71438 w 8320325"/>
              <a:gd name="connsiteY3" fmla="*/ 2212602 h 2282391"/>
              <a:gd name="connsiteX4" fmla="*/ 0 w 8320325"/>
              <a:gd name="connsiteY4" fmla="*/ 0 h 2282391"/>
              <a:gd name="connsiteX0" fmla="*/ 0 w 7765929"/>
              <a:gd name="connsiteY0" fmla="*/ 0 h 2282391"/>
              <a:gd name="connsiteX1" fmla="*/ 7700116 w 7765929"/>
              <a:gd name="connsiteY1" fmla="*/ 633998 h 2282391"/>
              <a:gd name="connsiteX2" fmla="*/ 7765929 w 7765929"/>
              <a:gd name="connsiteY2" fmla="*/ 2282391 h 2282391"/>
              <a:gd name="connsiteX3" fmla="*/ 71438 w 7765929"/>
              <a:gd name="connsiteY3" fmla="*/ 2212602 h 2282391"/>
              <a:gd name="connsiteX4" fmla="*/ 0 w 7765929"/>
              <a:gd name="connsiteY4" fmla="*/ 0 h 2282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65929" h="2282391">
                <a:moveTo>
                  <a:pt x="0" y="0"/>
                </a:moveTo>
                <a:lnTo>
                  <a:pt x="7700116" y="633998"/>
                </a:lnTo>
                <a:cubicBezTo>
                  <a:pt x="7733633" y="1346503"/>
                  <a:pt x="7742116" y="1591824"/>
                  <a:pt x="7765929" y="2282391"/>
                </a:cubicBezTo>
                <a:lnTo>
                  <a:pt x="71438" y="2212602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00" h="127000"/>
              <a:bevelB w="127000" h="1270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9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Salina" pitchFamily="2" charset="0"/>
              </a:rPr>
              <a:t>Reflejos de Amor</a:t>
            </a:r>
          </a:p>
        </p:txBody>
      </p:sp>
    </p:spTree>
  </p:cSld>
  <p:clrMapOvr>
    <a:masterClrMapping/>
  </p:clrMapOvr>
  <p:transition spd="slow" advTm="20345">
    <p:zoom/>
    <p:sndAc>
      <p:stSnd loop="1">
        <p:snd r:embed="rId2" name="L'am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2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1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a María\Escritorio\www.BancodeImagenesGratui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www.BancodeImagenesGratui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E:\MIS COSAS\DOCUMENTOS ANA\PHOTOSOP\PAREJAS\AMOR (8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0"/>
            <a:ext cx="6069021" cy="449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eflejos_nocturnos-1024x76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reflejos_nocturnos-1024x768.jpg"/>
          <p:cNvPicPr>
            <a:picLocks noChangeAspect="1"/>
          </p:cNvPicPr>
          <p:nvPr/>
        </p:nvPicPr>
        <p:blipFill>
          <a:blip r:embed="rId3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reflejos_nocturnos-1024x768.jpg"/>
          <p:cNvPicPr>
            <a:picLocks noChangeAspect="1"/>
          </p:cNvPicPr>
          <p:nvPr/>
        </p:nvPicPr>
        <p:blipFill>
          <a:blip r:embed="rId3" cstate="print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TRANSPARENTES (4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-214338"/>
            <a:ext cx="5429288" cy="400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500034" y="4572008"/>
            <a:ext cx="43577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>
                <a:latin typeface="Italianate" pitchFamily="2" charset="0"/>
              </a:rPr>
              <a:t>Los sueños, son tan sólo un reflejo de lo que el corazón quiere…</a:t>
            </a:r>
            <a:endParaRPr lang="es-CL" sz="2800" dirty="0">
              <a:latin typeface="Italianate" pitchFamily="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8" presetClass="entr" presetSubtype="0" ac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Wallpapers_Photos_Animales_Paisajes%20062.jpg"/>
          <p:cNvPicPr>
            <a:picLocks noChangeAspect="1"/>
          </p:cNvPicPr>
          <p:nvPr/>
        </p:nvPicPr>
        <p:blipFill>
          <a:blip r:embed="rId3" cstate="print"/>
          <a:srcRect t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Wallpapers_Photos_Animales_Paisajes%20062.jpg"/>
          <p:cNvPicPr>
            <a:picLocks noChangeAspect="1"/>
          </p:cNvPicPr>
          <p:nvPr/>
        </p:nvPicPr>
        <p:blipFill>
          <a:blip r:embed="rId4" cstate="print"/>
          <a:srcRect t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Wallpapers_Photos_Animales_Paisajes%20062.jpg"/>
          <p:cNvPicPr>
            <a:picLocks noChangeAspect="1"/>
          </p:cNvPicPr>
          <p:nvPr/>
        </p:nvPicPr>
        <p:blipFill>
          <a:blip r:embed="rId3" cstate="print"/>
          <a:srcRect t="5208"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Wallpapers_Photos_Animales_Paisajes%20062.jpg"/>
          <p:cNvPicPr>
            <a:picLocks noChangeAspect="1"/>
          </p:cNvPicPr>
          <p:nvPr/>
        </p:nvPicPr>
        <p:blipFill>
          <a:blip r:embed="rId3" cstate="print"/>
          <a:srcRect l="50000" t="5208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couples2ao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0"/>
            <a:ext cx="4000528" cy="5072074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1"/>
    </p:custDataLst>
  </p:cSld>
  <p:clrMapOvr>
    <a:masterClrMapping/>
  </p:clrMapOvr>
  <p:transition spd="slow" advTm="8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Documents and Settings\Ana María\Escritorio\Paisajesg_Wallpapers-1080p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Documents and Settings\Ana María\Escritorio\Paisajesg_Wallpapers-1080p_01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Documents and Settings\Ana María\Escritorio\Paisajesg_Wallpapers-1080p_01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E:\MIS COSAS\DOCUMENTOS ANA\PHOTOSOP\PAREJAS\AMOR (5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-285776"/>
            <a:ext cx="3500430" cy="5429288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advTm="7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lpine_pond_gunnison_national_forest_colorado_wallpaper-1280x960.jpg"/>
          <p:cNvPicPr>
            <a:picLocks noChangeAspect="1"/>
          </p:cNvPicPr>
          <p:nvPr/>
        </p:nvPicPr>
        <p:blipFill>
          <a:blip r:embed="rId2" cstate="print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alpine_pond_gunnison_national_forest_colorado_wallpaper-1280x960.jpg"/>
          <p:cNvPicPr>
            <a:picLocks noChangeAspect="1"/>
          </p:cNvPicPr>
          <p:nvPr/>
        </p:nvPicPr>
        <p:blipFill>
          <a:blip r:embed="rId2" cstate="print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alpine_pond_gunnison_national_forest_colorado_wallpaper-1280x9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ndice_boucher5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74882" flipH="1">
            <a:off x="791369" y="1672648"/>
            <a:ext cx="4119731" cy="266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william-levy-26 copia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1071546"/>
            <a:ext cx="2214563" cy="2520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214313" y="-214313"/>
            <a:ext cx="9572626" cy="73580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3" name="Picture 2" descr="E:\MIS COSAS\DOCUMENTOS ANA\PAISAJES\REFLEJOS\preciosa.jpg"/>
          <p:cNvPicPr>
            <a:picLocks noChangeAspect="1" noChangeArrowheads="1"/>
          </p:cNvPicPr>
          <p:nvPr/>
        </p:nvPicPr>
        <p:blipFill>
          <a:blip r:embed="rId2" cstate="print"/>
          <a:srcRect l="935" t="2805" r="1807" b="1868"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MIS COSAS\DOCUMENTOS ANA\PAISAJES\REFLEJOS\preciosa.jpg"/>
          <p:cNvPicPr>
            <a:picLocks noChangeAspect="1" noChangeArrowheads="1"/>
          </p:cNvPicPr>
          <p:nvPr/>
        </p:nvPicPr>
        <p:blipFill>
          <a:blip r:embed="rId2" cstate="print"/>
          <a:srcRect l="935" t="2805" r="1807" b="1868"/>
          <a:stretch>
            <a:fillRect/>
          </a:stretch>
        </p:blipFill>
        <p:spPr bwMode="auto">
          <a:xfrm>
            <a:off x="-33338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E:\MIS COSAS\DOCUMENTOS ANA\PAISAJES\REFLEJOS\preciosa.jpg"/>
          <p:cNvPicPr>
            <a:picLocks noChangeAspect="1" noChangeArrowheads="1"/>
          </p:cNvPicPr>
          <p:nvPr/>
        </p:nvPicPr>
        <p:blipFill>
          <a:blip r:embed="rId2" cstate="print"/>
          <a:srcRect l="935" t="2805" r="1807" b="1868"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E:\MIS COSAS\DOCUMENTOS ANA\PHOTOSOP\PAREJAS\b08674f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214312"/>
            <a:ext cx="5075243" cy="6145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amasya_gece_nehir_wallpaper-oth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masya_gece_nehir_wallpaper-oth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428625"/>
            <a:ext cx="8429625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masya_gece_nehir_wallpaper-oth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785813"/>
            <a:ext cx="7786688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masya_gece_nehir_wallpaper-oth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1143000"/>
            <a:ext cx="714375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masya_gece_nehir_wallpaper-oth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1428750"/>
            <a:ext cx="6572250" cy="407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masya_gece_nehir_wallpaper-oth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63" y="1785938"/>
            <a:ext cx="60007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amasya_gece_nehir_wallpaper-oth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2071688"/>
            <a:ext cx="5286375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E:\MIS COSAS\DOCUMENTOS ANA\PHOTOSOP\PAREJAS\mediodesnud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2722563"/>
            <a:ext cx="3143250" cy="413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na María\Escritorio\palms-at-sunset-oahu-oth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palms-at-sunset-oahu-oth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palms-at-sunset-oahu-oth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E:\MIS COSAS\DOCUMENTOS ANA\PHOTOSOP\PAREJAS\Imagen2bell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85916" y="1285860"/>
            <a:ext cx="7715266" cy="7309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MIS COSAS\DOCUMENTOS ANA\PAISAJES\REFLEJOS\reflejosamaril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E:\MIS COSAS\DOCUMENTOS ANA\PAISAJES\REFLEJOS\reflejosamaril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MIS COSAS\DOCUMENTOS ANA\PAISAJES\REFLEJOS\reflejosamaril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E:\MIS COSAS\DOCUMENTOS ANA\PAISAJES\REFLEJOS\reflejosamaril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E:\MIS COSAS\DOCUMENTOS ANA\PHOTOSOP\PAREJAS\c10a146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3" y="1520825"/>
            <a:ext cx="6000750" cy="557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82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8" presetClass="exit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8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MIS COSAS\DOCUMENTOS ANA\PAISAJES\REFLEJOS\montañaenaguacristal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E:\MIS COSAS\DOCUMENTOS ANA\PAISAJES\REFLEJOS\montañaenaguacristal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MIS COSAS\DOCUMENTOS ANA\PAISAJES\REFLEJOS\montañaenaguacristal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E:\MIS COSAS\DOCUMENTOS ANA\PHOTOSOP\PAREJAS\TRANSPARENTES (34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822441"/>
            <a:ext cx="6429388" cy="5035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9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flejo-1024x7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flejo-1024x76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eflejo-1024x76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porque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1000125"/>
            <a:ext cx="6996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MIS COSAS\DOCUMENTOS ANA\PAISAJES\REFLEJOS\troncosenla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E:\MIS COSAS\DOCUMENTOS ANA\PAISAJES\REFLEJOS\troncosenla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MIS COSAS\DOCUMENTOS ANA\PAISAJES\REFLEJOS\troncosenla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oxvpfdzz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1063183"/>
            <a:ext cx="4786328" cy="4926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:\Documents and Settings\Ana María\Mis documentos\Mis imágenes\cieloreflej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na María\Mis documentos\Mis imágenes\cieloreflej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Ana María\Mis documentos\Mis imágenes\cieloreflej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largo_es_el_olvido-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00" y="-714376"/>
            <a:ext cx="8358210" cy="7286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o-campo-de-golf-lagos-lagunas-estanques-1280x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Lago-campo-de-golf-lagos-lagunas-estanques-1280x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85750"/>
            <a:ext cx="8643937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45542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66696" flipH="1">
            <a:off x="2647338" y="4638659"/>
            <a:ext cx="3500462" cy="208683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couples2ao9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50" y="285729"/>
            <a:ext cx="3362325" cy="348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iudad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ciudad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85750"/>
            <a:ext cx="85725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ciudad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571500"/>
            <a:ext cx="8001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TRANSPARENTES (26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946538"/>
            <a:ext cx="5572164" cy="41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652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01652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01652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00813"/>
            <a:ext cx="91440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01652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01652-1280x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58250" y="0"/>
            <a:ext cx="28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ucha-de-sentimiento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949676" flipH="1">
            <a:off x="1909482" y="166082"/>
            <a:ext cx="4354070" cy="324685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8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erdeentreagua.jpg"/>
          <p:cNvPicPr>
            <a:picLocks noChangeAspect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verdeentreagua.jpg"/>
          <p:cNvPicPr>
            <a:picLocks noChangeAspect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verdeentreagua.jpg"/>
          <p:cNvPicPr>
            <a:picLocks noChangeAspect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verdeentreagua.jpg"/>
          <p:cNvPicPr>
            <a:picLocks noChangeAspect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ojazo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-214338"/>
            <a:ext cx="4571429" cy="571428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7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116-cursofotosev-07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00116-cursofotosev-07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fondos-modelos-55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85918" y="3286124"/>
            <a:ext cx="5930370" cy="3000372"/>
          </a:xfrm>
          <a:prstGeom prst="rect">
            <a:avLst/>
          </a:prstGeom>
          <a:effectLst>
            <a:softEdge rad="63500"/>
          </a:effectLst>
        </p:spPr>
      </p:pic>
    </p:spTree>
    <p:custDataLst>
      <p:tags r:id="rId1"/>
    </p:custDataLst>
  </p:cSld>
  <p:clrMapOvr>
    <a:masterClrMapping/>
  </p:clrMapOvr>
  <p:transition advTm="7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udad-lago-de-los-cisnes-wallpapers_11680_1920x1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p%E1r4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929188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142875" y="0"/>
            <a:ext cx="1785938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1928813" y="0"/>
            <a:ext cx="1785937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3714750" y="0"/>
            <a:ext cx="1857375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Rectángulo"/>
          <p:cNvSpPr/>
          <p:nvPr/>
        </p:nvSpPr>
        <p:spPr>
          <a:xfrm>
            <a:off x="5572125" y="0"/>
            <a:ext cx="17145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3" name="12 Rectángulo"/>
          <p:cNvSpPr/>
          <p:nvPr/>
        </p:nvSpPr>
        <p:spPr>
          <a:xfrm>
            <a:off x="7286625" y="0"/>
            <a:ext cx="17145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</p:spTree>
  </p:cSld>
  <p:clrMapOvr>
    <a:masterClrMapping/>
  </p:clrMapOvr>
  <p:transition spd="slow" advTm="7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ardcer15ok.jpg"/>
          <p:cNvPicPr>
            <a:picLocks noChangeAspect="1"/>
          </p:cNvPicPr>
          <p:nvPr/>
        </p:nvPicPr>
        <p:blipFill>
          <a:blip r:embed="rId2" cstate="print"/>
          <a:srcRect r="39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tardcer15ok.jpg"/>
          <p:cNvPicPr>
            <a:picLocks noChangeAspect="1"/>
          </p:cNvPicPr>
          <p:nvPr/>
        </p:nvPicPr>
        <p:blipFill>
          <a:blip r:embed="rId2" cstate="print"/>
          <a:srcRect r="39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hica_hermosa_sentada_en_la_playa-1280x960 copi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3" y="3214688"/>
            <a:ext cx="607218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us015_HVGEtu3begeh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4313"/>
            <a:ext cx="4056063" cy="334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515390208_ed6cbbf543_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ucha-de-sentimiento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142984"/>
            <a:ext cx="3214710" cy="35719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5286380" y="1571612"/>
            <a:ext cx="2786082" cy="1200329"/>
          </a:xfrm>
          <a:custGeom>
            <a:avLst/>
            <a:gdLst>
              <a:gd name="connsiteX0" fmla="*/ 0 w 8518679"/>
              <a:gd name="connsiteY0" fmla="*/ 0 h 1569660"/>
              <a:gd name="connsiteX1" fmla="*/ 8518679 w 8518679"/>
              <a:gd name="connsiteY1" fmla="*/ 0 h 1569660"/>
              <a:gd name="connsiteX2" fmla="*/ 8518679 w 8518679"/>
              <a:gd name="connsiteY2" fmla="*/ 1569660 h 1569660"/>
              <a:gd name="connsiteX3" fmla="*/ 0 w 8518679"/>
              <a:gd name="connsiteY3" fmla="*/ 1569660 h 1569660"/>
              <a:gd name="connsiteX4" fmla="*/ 0 w 8518679"/>
              <a:gd name="connsiteY4" fmla="*/ 0 h 1569660"/>
              <a:gd name="connsiteX0" fmla="*/ 0 w 8518679"/>
              <a:gd name="connsiteY0" fmla="*/ 0 h 1855412"/>
              <a:gd name="connsiteX1" fmla="*/ 8518679 w 8518679"/>
              <a:gd name="connsiteY1" fmla="*/ 285752 h 1855412"/>
              <a:gd name="connsiteX2" fmla="*/ 8518679 w 8518679"/>
              <a:gd name="connsiteY2" fmla="*/ 1855412 h 1855412"/>
              <a:gd name="connsiteX3" fmla="*/ 0 w 8518679"/>
              <a:gd name="connsiteY3" fmla="*/ 1855412 h 1855412"/>
              <a:gd name="connsiteX4" fmla="*/ 0 w 8518679"/>
              <a:gd name="connsiteY4" fmla="*/ 0 h 1855412"/>
              <a:gd name="connsiteX0" fmla="*/ 0 w 8590117"/>
              <a:gd name="connsiteY0" fmla="*/ 0 h 2212602"/>
              <a:gd name="connsiteX1" fmla="*/ 8590117 w 8590117"/>
              <a:gd name="connsiteY1" fmla="*/ 642942 h 2212602"/>
              <a:gd name="connsiteX2" fmla="*/ 8590117 w 8590117"/>
              <a:gd name="connsiteY2" fmla="*/ 2212602 h 2212602"/>
              <a:gd name="connsiteX3" fmla="*/ 71438 w 8590117"/>
              <a:gd name="connsiteY3" fmla="*/ 2212602 h 2212602"/>
              <a:gd name="connsiteX4" fmla="*/ 0 w 8590117"/>
              <a:gd name="connsiteY4" fmla="*/ 0 h 2212602"/>
              <a:gd name="connsiteX0" fmla="*/ 0 w 8590117"/>
              <a:gd name="connsiteY0" fmla="*/ 0 h 2428892"/>
              <a:gd name="connsiteX1" fmla="*/ 8590117 w 8590117"/>
              <a:gd name="connsiteY1" fmla="*/ 642942 h 2428892"/>
              <a:gd name="connsiteX2" fmla="*/ 8358246 w 8590117"/>
              <a:gd name="connsiteY2" fmla="*/ 2428892 h 2428892"/>
              <a:gd name="connsiteX3" fmla="*/ 71438 w 8590117"/>
              <a:gd name="connsiteY3" fmla="*/ 2212602 h 2428892"/>
              <a:gd name="connsiteX4" fmla="*/ 0 w 8590117"/>
              <a:gd name="connsiteY4" fmla="*/ 0 h 2428892"/>
              <a:gd name="connsiteX0" fmla="*/ 0 w 8590117"/>
              <a:gd name="connsiteY0" fmla="*/ 0 h 2786082"/>
              <a:gd name="connsiteX1" fmla="*/ 8590117 w 8590117"/>
              <a:gd name="connsiteY1" fmla="*/ 642942 h 2786082"/>
              <a:gd name="connsiteX2" fmla="*/ 8358246 w 8590117"/>
              <a:gd name="connsiteY2" fmla="*/ 2786082 h 2786082"/>
              <a:gd name="connsiteX3" fmla="*/ 71438 w 8590117"/>
              <a:gd name="connsiteY3" fmla="*/ 2212602 h 2786082"/>
              <a:gd name="connsiteX4" fmla="*/ 0 w 8590117"/>
              <a:gd name="connsiteY4" fmla="*/ 0 h 2786082"/>
              <a:gd name="connsiteX0" fmla="*/ 0 w 8358246"/>
              <a:gd name="connsiteY0" fmla="*/ 0 h 2786082"/>
              <a:gd name="connsiteX1" fmla="*/ 8215370 w 8358246"/>
              <a:gd name="connsiteY1" fmla="*/ 928694 h 2786082"/>
              <a:gd name="connsiteX2" fmla="*/ 8358246 w 8358246"/>
              <a:gd name="connsiteY2" fmla="*/ 2786082 h 2786082"/>
              <a:gd name="connsiteX3" fmla="*/ 71438 w 8358246"/>
              <a:gd name="connsiteY3" fmla="*/ 2212602 h 2786082"/>
              <a:gd name="connsiteX4" fmla="*/ 0 w 8358246"/>
              <a:gd name="connsiteY4" fmla="*/ 0 h 2786082"/>
              <a:gd name="connsiteX0" fmla="*/ 0 w 8358246"/>
              <a:gd name="connsiteY0" fmla="*/ 0 h 2786082"/>
              <a:gd name="connsiteX1" fmla="*/ 8286808 w 8358246"/>
              <a:gd name="connsiteY1" fmla="*/ 714380 h 2786082"/>
              <a:gd name="connsiteX2" fmla="*/ 8358246 w 8358246"/>
              <a:gd name="connsiteY2" fmla="*/ 2786082 h 2786082"/>
              <a:gd name="connsiteX3" fmla="*/ 71438 w 8358246"/>
              <a:gd name="connsiteY3" fmla="*/ 2212602 h 2786082"/>
              <a:gd name="connsiteX4" fmla="*/ 0 w 8358246"/>
              <a:gd name="connsiteY4" fmla="*/ 0 h 2786082"/>
              <a:gd name="connsiteX0" fmla="*/ 0 w 8358246"/>
              <a:gd name="connsiteY0" fmla="*/ 0 h 2786082"/>
              <a:gd name="connsiteX1" fmla="*/ 8286808 w 8358246"/>
              <a:gd name="connsiteY1" fmla="*/ 714380 h 2786082"/>
              <a:gd name="connsiteX2" fmla="*/ 8358246 w 8358246"/>
              <a:gd name="connsiteY2" fmla="*/ 2786082 h 2786082"/>
              <a:gd name="connsiteX3" fmla="*/ 71438 w 8358246"/>
              <a:gd name="connsiteY3" fmla="*/ 2212602 h 2786082"/>
              <a:gd name="connsiteX4" fmla="*/ 0 w 8358246"/>
              <a:gd name="connsiteY4" fmla="*/ 0 h 2786082"/>
              <a:gd name="connsiteX0" fmla="*/ 0 w 8320325"/>
              <a:gd name="connsiteY0" fmla="*/ 0 h 2282391"/>
              <a:gd name="connsiteX1" fmla="*/ 8286808 w 8320325"/>
              <a:gd name="connsiteY1" fmla="*/ 714380 h 2282391"/>
              <a:gd name="connsiteX2" fmla="*/ 7765929 w 8320325"/>
              <a:gd name="connsiteY2" fmla="*/ 2282391 h 2282391"/>
              <a:gd name="connsiteX3" fmla="*/ 71438 w 8320325"/>
              <a:gd name="connsiteY3" fmla="*/ 2212602 h 2282391"/>
              <a:gd name="connsiteX4" fmla="*/ 0 w 8320325"/>
              <a:gd name="connsiteY4" fmla="*/ 0 h 2282391"/>
              <a:gd name="connsiteX0" fmla="*/ 0 w 7765929"/>
              <a:gd name="connsiteY0" fmla="*/ 0 h 2282391"/>
              <a:gd name="connsiteX1" fmla="*/ 7700116 w 7765929"/>
              <a:gd name="connsiteY1" fmla="*/ 633998 h 2282391"/>
              <a:gd name="connsiteX2" fmla="*/ 7765929 w 7765929"/>
              <a:gd name="connsiteY2" fmla="*/ 2282391 h 2282391"/>
              <a:gd name="connsiteX3" fmla="*/ 71438 w 7765929"/>
              <a:gd name="connsiteY3" fmla="*/ 2212602 h 2282391"/>
              <a:gd name="connsiteX4" fmla="*/ 0 w 7765929"/>
              <a:gd name="connsiteY4" fmla="*/ 0 h 2282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65929" h="2282391">
                <a:moveTo>
                  <a:pt x="0" y="0"/>
                </a:moveTo>
                <a:lnTo>
                  <a:pt x="7700116" y="633998"/>
                </a:lnTo>
                <a:cubicBezTo>
                  <a:pt x="7733633" y="1346503"/>
                  <a:pt x="7742116" y="1591824"/>
                  <a:pt x="7765929" y="2282391"/>
                </a:cubicBezTo>
                <a:lnTo>
                  <a:pt x="71438" y="2212602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>
            <a:spAutoFit/>
            <a:scene3d>
              <a:camera prst="isometricOffAxis2Left"/>
              <a:lightRig rig="threePt" dir="t"/>
            </a:scene3d>
            <a:sp3d>
              <a:bevelT w="127000" h="127000"/>
              <a:bevelB w="127000" h="1270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72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Salina" pitchFamily="2" charset="0"/>
              </a:rPr>
              <a:t>Sheyla</a:t>
            </a:r>
            <a:endParaRPr lang="es-CL" sz="7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latin typeface="Salina" pitchFamily="2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>
              <a:solidFill>
                <a:srgbClr val="000000"/>
              </a:solidFill>
            </a:endParaRPr>
          </a:p>
        </p:txBody>
      </p:sp>
      <p:sp>
        <p:nvSpPr>
          <p:cNvPr id="26629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>
              <a:solidFill>
                <a:srgbClr val="000000"/>
              </a:solidFill>
            </a:endParaRPr>
          </a:p>
        </p:txBody>
      </p:sp>
      <p:pic>
        <p:nvPicPr>
          <p:cNvPr id="26630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631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6632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3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6656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6657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6680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heme/theme1.xml><?xml version="1.0" encoding="utf-8"?>
<a:theme xmlns:a="http://schemas.openxmlformats.org/drawingml/2006/main" name="REFLEJOS DE AM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REFLEJOS DE AMOR</Template>
  <TotalTime>37</TotalTime>
  <Words>79</Words>
  <Application>Microsoft Office PowerPoint</Application>
  <PresentationFormat>Presentación en pantalla (4:3)</PresentationFormat>
  <Paragraphs>31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REFLEJOS DE AMOR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4</cp:revision>
  <dcterms:created xsi:type="dcterms:W3CDTF">2013-01-11T23:03:49Z</dcterms:created>
  <dcterms:modified xsi:type="dcterms:W3CDTF">2013-01-11T23:40:56Z</dcterms:modified>
</cp:coreProperties>
</file>