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G6H6KugTn5HMEHj2NO+OQ==" hashData="P+VL/MPeDsHkvFs46gmBBv2XKXrb4VD+DCPs+qkXH14W7ml0V0zJUbeRzJlLt27VHko3GiD55Wo8Hm3CU8Q+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8" autoAdjust="0"/>
    <p:restoredTop sz="94660"/>
  </p:normalViewPr>
  <p:slideViewPr>
    <p:cSldViewPr snapToGrid="0">
      <p:cViewPr>
        <p:scale>
          <a:sx n="70" d="100"/>
          <a:sy n="70" d="100"/>
        </p:scale>
        <p:origin x="135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97010-4F1E-4E84-91C0-5528EC9060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0F3816-5760-46F3-984F-54A24EBDC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5E2994-78E6-4D1B-B14D-79D5E111F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29A6EF-F78B-4B2D-9A00-F7FB73A56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871C11-F28D-42E2-B3CC-0317B13E1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6296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511E47-2FE5-4326-93B6-A09AFEF24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94484D-C92E-448A-9596-6198ECC9C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AC4860-CBF6-4891-807D-951B27830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EF2A7F-2A5B-4875-95C8-28BABE0A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9C6164-EC0A-43B1-BE47-9A02BD737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532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B53B0-B97F-44CA-BAB1-863E09696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AD57300-9A44-4280-8826-749358E69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8852E4-C57C-4506-8DE6-E508D1CF5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E535D5-13D6-49E0-B323-F9A74E017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72DB07-D7DE-4450-B2BB-E33D35B4E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2928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BAC56D-580D-4303-8DA3-796DE47E3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D36AF1-28B5-41C6-B687-F331043A48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63360D4-9120-4090-AE99-EC9A1F875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F2C9BCD-6177-47F8-9B4D-364565C3C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BF82B5-8212-4023-99A0-C730558AE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FD7C679-D4E5-4155-964E-6280013FA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190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ECF263-0328-4C01-8272-13D32E58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735FE2-9B6B-4CB5-A7DF-798ACD758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CE4DDD-B421-44A7-95E8-63952EC432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CB6F027-D881-43BC-A7FC-042F619ED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180D81B-E79F-45E5-8C07-E90BE67EA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161BD3A-18D4-48AD-BE91-629701350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3008AA3-2A62-4D36-9EF1-0C2BF7B4C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D38E673-CCA5-4135-B0EA-3A7F5592F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89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8D7DD9-E917-4C4D-A321-7718DCDBC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3F58B7D-0C17-47D2-A2FB-16FD5630D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FC4C883-3675-44E7-A7F8-C1D88350F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09578E2-EE29-490D-A113-3F64B9360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7391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38E1002-BC5B-404A-9B49-8CE3B150C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5156D2A-3CC3-436A-B5A2-0C8E99F2F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E28AB9-61F6-485F-9EF2-122431506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214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B2190E-BF23-4961-AAD5-B70AA3F1A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651E5D-EE88-4D41-BF47-1C3CCDC8E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E608F99-128C-4F9E-A2C9-2795912F78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B062AD-16C4-4CA7-8D50-3A8B7C5F0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389820D-2A41-4DBB-8A21-39525757A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96D4C8-B50E-4DA0-A682-55D94665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16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351A24-17F5-4438-B37C-BF82C1738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5B4E736-AC4E-4AE4-B351-FD8AC7B45F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ED8E699-E05E-47CF-8B20-015C99BB4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45F1B8-15FD-428A-A948-0BD7A1425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2347EAB-1A91-430D-A287-A55CEF32E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4FFB1B-6FEB-4E43-BF45-5BBF66F55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2898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0A94FD-2D3D-4769-92E0-1EBEF7682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BF62764-22C7-49AD-B076-96F5510EB9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FED4F7-D4AD-4325-8069-518E58FFB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048C40-E676-46A6-B4AE-74AFF0A78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7EEB03-02DE-4EDB-86AB-0392BFA4A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2553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ABAD220-566F-4F9E-AA6B-B862B42EF3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EA74023-8D28-4632-BB43-9903A5CEB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B144C1-5C77-42D9-B031-5B62E2BBF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4F8F86-CB73-436E-94FC-2FCB42A22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E773FF-F328-4578-AE14-7244D48F8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635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89DAC4-D2C7-295E-3D85-00E1528AD7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99E3545-87C8-B659-F064-C95F4D0FBB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A6AA7C-168A-CAC3-AC27-CBE753574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216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4E3E61C-9C78-4B67-BF62-77929C0A4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5FA53B-8E91-4678-B5DB-FE5F05D4A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0CE1E4-7504-4E13-8E31-ABBB14BE44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6167D-E468-4E09-86D1-5C0FFAAF1417}" type="datetimeFigureOut">
              <a:rPr lang="es-ES" smtClean="0"/>
              <a:t>07/10/2024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D1BDE0-011F-435F-AC86-EAC6BC0B3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3E9818-FE78-4EFB-A414-4B629114BC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53E25-162B-439D-8943-FE6855B11F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96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 invX="1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BF11F8E-5A8C-0E9A-4950-0AC694A0E1E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4416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3" b="9253"/>
          <a:stretch/>
        </p:blipFill>
        <p:spPr bwMode="auto">
          <a:xfrm>
            <a:off x="664434" y="3040911"/>
            <a:ext cx="7947938" cy="3604437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2 Rectángulo"/>
          <p:cNvSpPr/>
          <p:nvPr/>
        </p:nvSpPr>
        <p:spPr>
          <a:xfrm>
            <a:off x="799078" y="1021069"/>
            <a:ext cx="77106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7200" i="1" spc="150" dirty="0">
                <a:ln w="11430"/>
                <a:solidFill>
                  <a:srgbClr val="F8F8F8"/>
                </a:solidFill>
                <a:latin typeface="Book Antiqua" panose="02040602050305030304" pitchFamily="18" charset="0"/>
              </a:rPr>
              <a:t>Reflejar tus ojos </a:t>
            </a:r>
          </a:p>
        </p:txBody>
      </p:sp>
      <p:pic>
        <p:nvPicPr>
          <p:cNvPr id="17" name="Aranjuez con tu amor-(1 BUENA)">
            <a:hlinkClick r:id="" action="ppaction://media"/>
            <a:extLst>
              <a:ext uri="{FF2B5EF4-FFF2-40B4-BE49-F238E27FC236}">
                <a16:creationId xmlns:a16="http://schemas.microsoft.com/office/drawing/2014/main" id="{CB6F7544-FF92-D40B-23CE-BFE26677B0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4434" y="7122021"/>
            <a:ext cx="609600" cy="609600"/>
          </a:xfrm>
          <a:prstGeom prst="rect">
            <a:avLst/>
          </a:prstGeom>
        </p:spPr>
      </p:pic>
      <p:pic>
        <p:nvPicPr>
          <p:cNvPr id="15" name="Imagen 14" descr="Flor de color azul&#10;&#10;Descripción generada automáticamente con confianza media">
            <a:extLst>
              <a:ext uri="{FF2B5EF4-FFF2-40B4-BE49-F238E27FC236}">
                <a16:creationId xmlns:a16="http://schemas.microsoft.com/office/drawing/2014/main" id="{5B1E8BB3-1A05-242A-7402-1969FAA58E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04" b="3644"/>
          <a:stretch/>
        </p:blipFill>
        <p:spPr>
          <a:xfrm>
            <a:off x="664434" y="3040910"/>
            <a:ext cx="7947938" cy="3604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36BE84D7-1808-477B-5DE0-FA5A0B98E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1424763" y="2668772"/>
            <a:ext cx="7910623" cy="363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AD3992ED-5547-6091-B7BA-A34E7326FD04}"/>
              </a:ext>
            </a:extLst>
          </p:cNvPr>
          <p:cNvSpPr txBox="1"/>
          <p:nvPr/>
        </p:nvSpPr>
        <p:spPr>
          <a:xfrm>
            <a:off x="1424762" y="611160"/>
            <a:ext cx="791062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He llegado a este mundo imaginando tu ser, ideando tu figura, pero mi mente no ha de formar una descripción tan maravillosa.</a:t>
            </a:r>
          </a:p>
        </p:txBody>
      </p:sp>
      <p:pic>
        <p:nvPicPr>
          <p:cNvPr id="33" name="Imagen 32" descr="Imagen que contiene pájaro, comida, parado, comiendo&#10;&#10;Descripción generada automáticamente">
            <a:extLst>
              <a:ext uri="{FF2B5EF4-FFF2-40B4-BE49-F238E27FC236}">
                <a16:creationId xmlns:a16="http://schemas.microsoft.com/office/drawing/2014/main" id="{19F612E1-7DC9-ED8D-29DC-5FC9013C842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763" y="2668771"/>
            <a:ext cx="7910623" cy="3638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1 Imagen">
            <a:extLst>
              <a:ext uri="{FF2B5EF4-FFF2-40B4-BE49-F238E27FC236}">
                <a16:creationId xmlns:a16="http://schemas.microsoft.com/office/drawing/2014/main" id="{7D4E6B37-0E97-C2F0-6013-489FA08965E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4" b="18914"/>
          <a:stretch/>
        </p:blipFill>
        <p:spPr>
          <a:xfrm>
            <a:off x="2137144" y="2317899"/>
            <a:ext cx="7910624" cy="3593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5A1A3A14-DA3F-4F47-D178-4080C298ABAA}"/>
              </a:ext>
            </a:extLst>
          </p:cNvPr>
          <p:cNvSpPr txBox="1"/>
          <p:nvPr/>
        </p:nvSpPr>
        <p:spPr>
          <a:xfrm>
            <a:off x="2130056" y="243167"/>
            <a:ext cx="791771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Porque no me he de conformar con tan solo esta descripción inconclusa?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para mi esta pequeña ideología tuya provoca en mi los sentimientos más profundos.</a:t>
            </a:r>
          </a:p>
        </p:txBody>
      </p:sp>
      <p:pic>
        <p:nvPicPr>
          <p:cNvPr id="36" name="Imagen 35" descr="Una cascada de agua&#10;&#10;Descripción generada automáticamente">
            <a:extLst>
              <a:ext uri="{FF2B5EF4-FFF2-40B4-BE49-F238E27FC236}">
                <a16:creationId xmlns:a16="http://schemas.microsoft.com/office/drawing/2014/main" id="{8EECA4AE-92C0-29B6-7594-411344F3A9E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144" y="2317899"/>
            <a:ext cx="7917712" cy="3593804"/>
          </a:xfrm>
          <a:prstGeom prst="rect">
            <a:avLst/>
          </a:prstGeom>
        </p:spPr>
      </p:pic>
      <p:pic>
        <p:nvPicPr>
          <p:cNvPr id="37" name="Picture 2">
            <a:extLst>
              <a:ext uri="{FF2B5EF4-FFF2-40B4-BE49-F238E27FC236}">
                <a16:creationId xmlns:a16="http://schemas.microsoft.com/office/drawing/2014/main" id="{68D5DC44-F003-0D03-D270-BD4C6A615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02" b="18502"/>
          <a:stretch/>
        </p:blipFill>
        <p:spPr bwMode="auto">
          <a:xfrm>
            <a:off x="2849526" y="1967023"/>
            <a:ext cx="7942521" cy="3615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8" name="CuadroTexto 37">
            <a:extLst>
              <a:ext uri="{FF2B5EF4-FFF2-40B4-BE49-F238E27FC236}">
                <a16:creationId xmlns:a16="http://schemas.microsoft.com/office/drawing/2014/main" id="{07A92B92-AEBD-7C25-FBCD-EBBE99C600E8}"/>
              </a:ext>
            </a:extLst>
          </p:cNvPr>
          <p:cNvSpPr txBox="1"/>
          <p:nvPr/>
        </p:nvSpPr>
        <p:spPr>
          <a:xfrm>
            <a:off x="2668772" y="0"/>
            <a:ext cx="8293395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600" i="1" dirty="0">
                <a:solidFill>
                  <a:schemeClr val="bg1"/>
                </a:solidFill>
                <a:latin typeface="Book Antiqua" panose="02040602050305030304" pitchFamily="18" charset="0"/>
              </a:rPr>
              <a:t>¡No! Pero mi corazón no se resigna al hecho de no poder llegar a tenerte en mis brazos, rozar tus labios de miel, sentir tu sutil aroma, el solo anhelo de llegar a reflejar tus ojos en los míos hace que mi corazón se sumerja en un éxtasis infinito.</a:t>
            </a:r>
          </a:p>
        </p:txBody>
      </p:sp>
      <p:pic>
        <p:nvPicPr>
          <p:cNvPr id="39" name="Imagen 38" descr="Una cascada en medio de un bosque&#10;&#10;Descripción generada automáticamente">
            <a:extLst>
              <a:ext uri="{FF2B5EF4-FFF2-40B4-BE49-F238E27FC236}">
                <a16:creationId xmlns:a16="http://schemas.microsoft.com/office/drawing/2014/main" id="{656D7339-1F3C-611A-8354-1A0650E5275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8" b="11331"/>
          <a:stretch/>
        </p:blipFill>
        <p:spPr>
          <a:xfrm>
            <a:off x="2849527" y="1967022"/>
            <a:ext cx="7942520" cy="3615071"/>
          </a:xfrm>
          <a:prstGeom prst="rect">
            <a:avLst/>
          </a:prstGeom>
        </p:spPr>
      </p:pic>
      <p:pic>
        <p:nvPicPr>
          <p:cNvPr id="40" name="1 Imagen">
            <a:extLst>
              <a:ext uri="{FF2B5EF4-FFF2-40B4-BE49-F238E27FC236}">
                <a16:creationId xmlns:a16="http://schemas.microsoft.com/office/drawing/2014/main" id="{B44F2585-4A4E-F946-0FB3-7A6B9BA609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4" b="20004"/>
          <a:stretch/>
        </p:blipFill>
        <p:spPr>
          <a:xfrm>
            <a:off x="3572540" y="1626781"/>
            <a:ext cx="7963785" cy="3583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1" name="2 CuadroTexto">
            <a:extLst>
              <a:ext uri="{FF2B5EF4-FFF2-40B4-BE49-F238E27FC236}">
                <a16:creationId xmlns:a16="http://schemas.microsoft.com/office/drawing/2014/main" id="{D3C05286-CBE1-9F27-9E00-E4BEADFB7DCC}"/>
              </a:ext>
            </a:extLst>
          </p:cNvPr>
          <p:cNvSpPr txBox="1"/>
          <p:nvPr/>
        </p:nvSpPr>
        <p:spPr>
          <a:xfrm>
            <a:off x="10468946" y="6255448"/>
            <a:ext cx="1600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i="1" dirty="0" err="1">
                <a:solidFill>
                  <a:schemeClr val="bg1"/>
                </a:solidFill>
                <a:latin typeface="Andy" pitchFamily="66" charset="0"/>
              </a:rPr>
              <a:t>jrvg</a:t>
            </a:r>
            <a:endParaRPr lang="es-ES" sz="2800" b="1" i="1" dirty="0">
              <a:solidFill>
                <a:schemeClr val="bg1"/>
              </a:solidFill>
              <a:latin typeface="Andy" pitchFamily="66" charset="0"/>
            </a:endParaRPr>
          </a:p>
        </p:txBody>
      </p:sp>
      <p:sp>
        <p:nvSpPr>
          <p:cNvPr id="42" name="4 CuadroTexto">
            <a:extLst>
              <a:ext uri="{FF2B5EF4-FFF2-40B4-BE49-F238E27FC236}">
                <a16:creationId xmlns:a16="http://schemas.microsoft.com/office/drawing/2014/main" id="{AE6FDAEE-3FED-8651-EC95-8F260258F25B}"/>
              </a:ext>
            </a:extLst>
          </p:cNvPr>
          <p:cNvSpPr txBox="1"/>
          <p:nvPr/>
        </p:nvSpPr>
        <p:spPr>
          <a:xfrm>
            <a:off x="1883633" y="6858000"/>
            <a:ext cx="3642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0742B52C-03E1-1D87-5493-8FEFF2E03314}"/>
              </a:ext>
            </a:extLst>
          </p:cNvPr>
          <p:cNvSpPr txBox="1"/>
          <p:nvPr/>
        </p:nvSpPr>
        <p:spPr>
          <a:xfrm>
            <a:off x="3572539" y="202593"/>
            <a:ext cx="796378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¿Dónde te puedo encontrar? ¡es lo que no se!, tan solo eres una ilusión inconclusa, un sueño, que me hace feliz pero al la vez me atormenta.</a:t>
            </a:r>
          </a:p>
        </p:txBody>
      </p:sp>
      <p:pic>
        <p:nvPicPr>
          <p:cNvPr id="44" name="Imagen 43" descr="Una cascada en una montaña de roca&#10;&#10;Descripción generada automáticamente con confianza media">
            <a:extLst>
              <a:ext uri="{FF2B5EF4-FFF2-40B4-BE49-F238E27FC236}">
                <a16:creationId xmlns:a16="http://schemas.microsoft.com/office/drawing/2014/main" id="{9FDD2CF9-0EF8-2FA0-88A5-D86B04B799D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301"/>
          <a:stretch/>
        </p:blipFill>
        <p:spPr>
          <a:xfrm>
            <a:off x="3572539" y="1626781"/>
            <a:ext cx="7963785" cy="359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4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6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8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0" tmFilter="0,0; .5, 0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1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3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0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0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34500"/>
                            </p:stCondLst>
                            <p:childTnLst>
                              <p:par>
                                <p:cTn id="9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0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3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32" grpId="0"/>
      <p:bldP spid="32" grpId="1"/>
      <p:bldP spid="35" grpId="0"/>
      <p:bldP spid="35" grpId="1"/>
      <p:bldP spid="38" grpId="0"/>
      <p:bldP spid="38" grpId="1"/>
      <p:bldP spid="41" grpId="0"/>
      <p:bldP spid="42" grpId="0"/>
      <p:bldP spid="43" grpId="0"/>
      <p:bldP spid="4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A7DF8A7-BE12-52D7-80C2-AB72724D0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F2B0CA5-5653-8787-89AE-CE57836D0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B43FDF6-ABEC-4981-09A5-BC4D83B93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DB905C8-2C76-A857-45B1-050829406A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A5132BC-E784-C828-8B24-9B0E2F42D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50B1066-C4E0-2B28-36B2-4CDAD8CAF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88582F7-7CBC-DE27-F491-2237EB470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7783DF4-41C8-C850-B76C-5D1EFD1EF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6687564-1368-4F91-F7A0-2D6DA6A4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854E785-9FC0-1BB7-F9F0-3E8D7B0D5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07008CD-6EE6-0698-8D10-88A7CAB4E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F609CC8-AF1F-8229-E0CD-F8DF591F252D}"/>
              </a:ext>
            </a:extLst>
          </p:cNvPr>
          <p:cNvSpPr txBox="1"/>
          <p:nvPr/>
        </p:nvSpPr>
        <p:spPr>
          <a:xfrm>
            <a:off x="395785" y="7206018"/>
            <a:ext cx="1661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8837741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175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Refejar  tus ojo...</dc:title>
  <dc:subject>ppsx</dc:subject>
  <dc:creator>jrvallegomez@outlook.es</dc:creator>
  <cp:keywords>poesia</cp:keywords>
  <cp:lastModifiedBy>jose ruiz</cp:lastModifiedBy>
  <cp:revision>29</cp:revision>
  <dcterms:created xsi:type="dcterms:W3CDTF">2023-10-20T07:09:40Z</dcterms:created>
  <dcterms:modified xsi:type="dcterms:W3CDTF">2024-10-07T10:37:25Z</dcterms:modified>
</cp:coreProperties>
</file>