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  <p:sldMasterId id="2147483662" r:id="rId2"/>
  </p:sldMasterIdLst>
  <p:notesMasterIdLst>
    <p:notesMasterId r:id="rId7"/>
  </p:notesMasterIdLst>
  <p:sldIdLst>
    <p:sldId id="263" r:id="rId3"/>
    <p:sldId id="257" r:id="rId4"/>
    <p:sldId id="262" r:id="rId5"/>
    <p:sldId id="265" r:id="rId6"/>
  </p:sldIdLst>
  <p:sldSz cx="9144000" cy="5143500" type="screen16x9"/>
  <p:notesSz cx="6858000" cy="9144000"/>
  <p:embeddedFontLst>
    <p:embeddedFont>
      <p:font typeface="Calibri" pitchFamily="34" charset="0"/>
      <p:regular r:id="rId8"/>
      <p:bold r:id="rId9"/>
      <p:italic r:id="rId10"/>
      <p:boldItalic r:id="rId11"/>
    </p:embeddedFont>
    <p:embeddedFont>
      <p:font typeface="Allure Script" pitchFamily="2" charset="0"/>
      <p:regular r:id="rId12"/>
    </p:embeddedFont>
    <p:embeddedFont>
      <p:font typeface="Book Antiqua" pitchFamily="18" charset="0"/>
      <p:regular r:id="rId13"/>
      <p:bold r:id="rId14"/>
      <p:italic r:id="rId15"/>
      <p:boldItalic r:id="rId16"/>
    </p:embeddedFont>
    <p:embeddedFont>
      <p:font typeface="Berlin Sans FB Demi" pitchFamily="34" charset="0"/>
      <p:bold r:id="rId17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NmHJkiG6gCibeV3E2NmYQ" hashData="5tU2xjbMEmykjFi385gHYTPZcg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854" autoAdjust="0"/>
  </p:normalViewPr>
  <p:slideViewPr>
    <p:cSldViewPr>
      <p:cViewPr>
        <p:scale>
          <a:sx n="33" d="100"/>
          <a:sy n="33" d="100"/>
        </p:scale>
        <p:origin x="-1662" y="-11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54018-1ECA-4249-8B89-D3E90D8DFC08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BA1A26-A8A5-4A04-8DD1-6FDE082427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5B995-827A-4EAA-8C1D-C17985E73C3B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FF807-1010-4028-9A60-C7FCC84249E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7ADFB-D998-4403-934D-2E668242B2EC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FF940-6626-40E1-94C6-9548293386C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17D00-C395-4300-8C33-6B85BF4B59BC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DA037-752B-4A91-9DF0-A6C34AB9DD5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79502-0FF5-48A1-ABA7-40D1E1AF187F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6C874-3347-4924-8642-6A2026C8BAB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0128F-A5AF-4CE0-853D-F5F3BB30AE7D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11109-2945-48D7-A3F0-E1228903F5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87E99-36F0-4F03-93F9-B22416301624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7A1DF-A9B7-4140-9868-1ABB234F199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9271D-E679-40F2-A004-A0810421E3D3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D4963-8E18-4845-9536-2A4A062B63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2C3BB-1E18-450D-912B-013E51B750A6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57FBF-D568-4D70-B426-26DBE17BBF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6BACE-E236-4C3E-A0A4-A830EFB5D201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DFA9C-9028-4EC1-81B4-D429625DE08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1E306-C49B-4D6E-9381-1D77CB115F96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2DD62-1C8B-4882-B5EE-84E9742DA2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BF9AA-3AAE-4F0C-8640-32CF33E3DD11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1592D-99BE-4D95-9C01-518BD84472F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0D477-0960-44A0-B204-9B91523AED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2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F82AF2C-7BC8-4689-A81B-30F5FC18E274}" type="datetimeFigureOut">
              <a:rPr lang="es-ES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079A30-0169-481B-B62B-6BE542FC4C4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5AAAA0-1594-4FD3-9F6D-49D5228D96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11" Type="http://schemas.openxmlformats.org/officeDocument/2006/relationships/image" Target="../media/image19.gif"/><Relationship Id="rId5" Type="http://schemas.openxmlformats.org/officeDocument/2006/relationships/image" Target="../media/image13.png"/><Relationship Id="rId10" Type="http://schemas.openxmlformats.org/officeDocument/2006/relationships/image" Target="../media/image18.gif"/><Relationship Id="rId4" Type="http://schemas.openxmlformats.org/officeDocument/2006/relationships/image" Target="../media/image12.png"/><Relationship Id="rId9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7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admin\Mis documentos\AAAAAAAAAAAAAA\NUEVO  PPS\ThroneofGod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t="11111"/>
          <a:stretch>
            <a:fillRect/>
          </a:stretch>
        </p:blipFill>
        <p:spPr bwMode="auto">
          <a:xfrm>
            <a:off x="0" y="0"/>
            <a:ext cx="5214942" cy="5143500"/>
          </a:xfrm>
          <a:prstGeom prst="rect">
            <a:avLst/>
          </a:prstGeom>
          <a:noFill/>
        </p:spPr>
      </p:pic>
      <p:pic>
        <p:nvPicPr>
          <p:cNvPr id="6" name="Picture 4" descr="C:\Documents and Settings\admin\Mis documentos\AAAAAAAAAAAAAA\NUEVO  PPS\ThroneofGod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t="11111"/>
          <a:stretch>
            <a:fillRect/>
          </a:stretch>
        </p:blipFill>
        <p:spPr bwMode="auto">
          <a:xfrm flipH="1">
            <a:off x="3571868" y="0"/>
            <a:ext cx="5572132" cy="5143500"/>
          </a:xfrm>
          <a:prstGeom prst="rect">
            <a:avLst/>
          </a:prstGeom>
          <a:noFill/>
        </p:spPr>
      </p:pic>
      <p:grpSp>
        <p:nvGrpSpPr>
          <p:cNvPr id="7" name="6 Grupo"/>
          <p:cNvGrpSpPr/>
          <p:nvPr/>
        </p:nvGrpSpPr>
        <p:grpSpPr>
          <a:xfrm>
            <a:off x="2285984" y="1"/>
            <a:ext cx="4714908" cy="4514858"/>
            <a:chOff x="2285984" y="0"/>
            <a:chExt cx="4714908" cy="6019810"/>
          </a:xfrm>
        </p:grpSpPr>
        <p:grpSp>
          <p:nvGrpSpPr>
            <p:cNvPr id="8" name="1 Grupo"/>
            <p:cNvGrpSpPr/>
            <p:nvPr/>
          </p:nvGrpSpPr>
          <p:grpSpPr>
            <a:xfrm>
              <a:off x="2285984" y="0"/>
              <a:ext cx="4714908" cy="6019810"/>
              <a:chOff x="2285984" y="0"/>
              <a:chExt cx="4714908" cy="6019810"/>
            </a:xfrm>
          </p:grpSpPr>
          <p:pic>
            <p:nvPicPr>
              <p:cNvPr id="10" name="Picture 18" descr="C:\Documents and Settings\admin\Mis documentos\AAAAAAAAAAAAAA\NUEVO  PPS\Imagen6.png"/>
              <p:cNvPicPr>
                <a:picLocks noChangeAspect="1" noChangeArrowheads="1"/>
              </p:cNvPicPr>
              <p:nvPr/>
            </p:nvPicPr>
            <p:blipFill>
              <a:blip r:embed="rId4"/>
              <a:srcRect t="6780" b="7345"/>
              <a:stretch>
                <a:fillRect/>
              </a:stretch>
            </p:blipFill>
            <p:spPr bwMode="auto">
              <a:xfrm>
                <a:off x="2428860" y="0"/>
                <a:ext cx="4214842" cy="5429288"/>
              </a:xfrm>
              <a:prstGeom prst="rect">
                <a:avLst/>
              </a:prstGeom>
              <a:noFill/>
            </p:spPr>
          </p:pic>
          <p:pic>
            <p:nvPicPr>
              <p:cNvPr id="11" name="Picture 17" descr="E:\10 de julio 2012 respaldo\Mis imágenes\MATERIAL PSP\separadores\Ladyinredline.gif"/>
              <p:cNvPicPr>
                <a:picLocks noChangeAspect="1" noChangeArrowheads="1" noCrop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2285984" y="4857760"/>
                <a:ext cx="4714908" cy="1162050"/>
              </a:xfrm>
              <a:prstGeom prst="rect">
                <a:avLst/>
              </a:prstGeom>
              <a:noFill/>
            </p:spPr>
          </p:pic>
        </p:grpSp>
        <p:pic>
          <p:nvPicPr>
            <p:cNvPr id="9" name="Picture 9" descr="C:\Documents and Settings\admin\Mis documentos\AAAAAAAAAAAAAA\NUEVO  PPS\Imagen14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714612" y="928670"/>
              <a:ext cx="3538541" cy="3288561"/>
            </a:xfrm>
            <a:prstGeom prst="rect">
              <a:avLst/>
            </a:prstGeom>
            <a:noFill/>
          </p:spPr>
        </p:pic>
      </p:grpSp>
      <p:grpSp>
        <p:nvGrpSpPr>
          <p:cNvPr id="17" name="16 Grupo"/>
          <p:cNvGrpSpPr/>
          <p:nvPr/>
        </p:nvGrpSpPr>
        <p:grpSpPr>
          <a:xfrm>
            <a:off x="2285984" y="0"/>
            <a:ext cx="4714908" cy="4514856"/>
            <a:chOff x="2285984" y="0"/>
            <a:chExt cx="4714908" cy="6019810"/>
          </a:xfrm>
        </p:grpSpPr>
        <p:pic>
          <p:nvPicPr>
            <p:cNvPr id="18" name="Picture 18" descr="C:\Documents and Settings\admin\Mis documentos\AAAAAAAAAAAAAA\NUEVO  PPS\Imagen6.png"/>
            <p:cNvPicPr>
              <a:picLocks noChangeAspect="1" noChangeArrowheads="1"/>
            </p:cNvPicPr>
            <p:nvPr/>
          </p:nvPicPr>
          <p:blipFill>
            <a:blip r:embed="rId4"/>
            <a:srcRect t="6780" b="7345"/>
            <a:stretch>
              <a:fillRect/>
            </a:stretch>
          </p:blipFill>
          <p:spPr bwMode="auto">
            <a:xfrm>
              <a:off x="2428860" y="0"/>
              <a:ext cx="4214842" cy="5429290"/>
            </a:xfrm>
            <a:prstGeom prst="rect">
              <a:avLst/>
            </a:prstGeom>
            <a:noFill/>
          </p:spPr>
        </p:pic>
        <p:pic>
          <p:nvPicPr>
            <p:cNvPr id="19" name="Picture 17" descr="E:\10 de julio 2012 respaldo\Mis imágenes\MATERIAL PSP\separadores\Ladyinredline.gif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285984" y="4857759"/>
              <a:ext cx="4714908" cy="1162051"/>
            </a:xfrm>
            <a:prstGeom prst="rect">
              <a:avLst/>
            </a:prstGeom>
            <a:noFill/>
          </p:spPr>
        </p:pic>
      </p:grpSp>
      <p:pic>
        <p:nvPicPr>
          <p:cNvPr id="12" name="Picture 4" descr="C:\Documents and Settings\admin\Mis documentos\AAAAAAAAAAAAAA\NUEVO  PPS\tubo.png"/>
          <p:cNvPicPr>
            <a:picLocks noChangeAspect="1" noChangeArrowheads="1"/>
          </p:cNvPicPr>
          <p:nvPr/>
        </p:nvPicPr>
        <p:blipFill>
          <a:blip r:embed="rId7"/>
          <a:srcRect t="12500"/>
          <a:stretch>
            <a:fillRect/>
          </a:stretch>
        </p:blipFill>
        <p:spPr bwMode="auto">
          <a:xfrm>
            <a:off x="2357422" y="1"/>
            <a:ext cx="4286280" cy="375032"/>
          </a:xfrm>
          <a:prstGeom prst="rect">
            <a:avLst/>
          </a:prstGeom>
          <a:noFill/>
        </p:spPr>
      </p:pic>
      <p:pic>
        <p:nvPicPr>
          <p:cNvPr id="13" name="Picture 5" descr="E:\10 de julio 2012 respaldo\Mis imágenes\MATERIAL PSP\separadores\dividerrj9ji2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86050" y="1"/>
            <a:ext cx="3714750" cy="414338"/>
          </a:xfrm>
          <a:prstGeom prst="rect">
            <a:avLst/>
          </a:prstGeom>
          <a:noFill/>
        </p:spPr>
      </p:pic>
      <p:pic>
        <p:nvPicPr>
          <p:cNvPr id="20" name="Picture 10" descr="C:\Documents and Settings\admin\Mis documentos\AAAAAAAAAAAAAA\NUEVO  PPS\Imagen15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00430" y="785800"/>
            <a:ext cx="2143140" cy="825596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Mis documentos\Mis imágenes\GIFS\natal03ic3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72330" y="428612"/>
            <a:ext cx="1390650" cy="1000125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Mis documentos\Mis imágenes\GIFS\natal03ic3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10" y="428612"/>
            <a:ext cx="1390650" cy="1000125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Mis documentos\AAAAAAAAAAAAAA\NUEVO  PPS\tapadera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5143512"/>
          </a:xfrm>
          <a:prstGeom prst="rect">
            <a:avLst/>
          </a:prstGeom>
          <a:noFill/>
        </p:spPr>
      </p:pic>
    </p:spTree>
  </p:cSld>
  <p:clrMapOvr>
    <a:masterClrMapping/>
  </p:clrMapOvr>
  <p:transition advTm="13939">
    <p:sndAc>
      <p:stSnd>
        <p:snd r:embed="rId2" name="EL PASTOR SOLITARIO   Gheorghe Zamfir   Einsamer Hirte   MUSICA CLAS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Mis documentos\AAAAAAAAAAAAAA\NUEVO  PPS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823700" y="0"/>
            <a:ext cx="236474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C:\Documents and Settings\admin\Mis documentos\AAAAAAAAAAAAAA\NUEVO  PPS\1JAPANMAPELREDK7PJW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1357314"/>
            <a:ext cx="1554162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6" descr="C:\Documents and Settings\admin\Mis documentos\AAAAAAAAAAAAAA\NUEVO  PPS\1TREEINAUT...JI88PJW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13" y="2000252"/>
            <a:ext cx="1649412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C:\Documents and Settings\admin\Mis documentos\AAAAAAAAAAAAAA\NUEVO  PPS\1TREEV423WPJW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25850" y="1624013"/>
            <a:ext cx="151765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0" descr="C:\Documents and Settings\admin\Mis documentos\AAAAAAAAAAAAAA\NUEVO  PPS\Imagen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071939"/>
            <a:ext cx="91440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8" descr="C:\Documents and Settings\admin\Mis documentos\AAAAAAAAAAAAAA\NUEVO  PPS\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3643314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714615" y="500048"/>
            <a:ext cx="345754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De infancia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grpSp>
        <p:nvGrpSpPr>
          <p:cNvPr id="2" name="9 Grupo"/>
          <p:cNvGrpSpPr>
            <a:grpSpLocks/>
          </p:cNvGrpSpPr>
          <p:nvPr/>
        </p:nvGrpSpPr>
        <p:grpSpPr bwMode="auto">
          <a:xfrm>
            <a:off x="0" y="4000500"/>
            <a:ext cx="9144000" cy="1143000"/>
            <a:chOff x="0" y="5255760"/>
            <a:chExt cx="9144000" cy="1602240"/>
          </a:xfrm>
        </p:grpSpPr>
        <p:pic>
          <p:nvPicPr>
            <p:cNvPr id="2062" name="Picture 4" descr="C:\Documents and Settings\Administrador\Mis documentos\Mis imágenes\GIFS\TRENES\trainsss-06.gif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 flipH="1">
              <a:off x="2428860" y="5794287"/>
              <a:ext cx="2643174" cy="1063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3" name="Picture 5" descr="C:\Documents and Settings\Administrador\Mis documentos\Mis imágenes\GIFS\TRENES\trains-06.gif"/>
            <p:cNvPicPr>
              <a:picLocks noChangeAspect="1" noChangeArrowheads="1" noCrop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 flipH="1">
              <a:off x="5065604" y="5255760"/>
              <a:ext cx="4078396" cy="1602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4" name="Picture 4" descr="C:\Documents and Settings\Administrador\Mis documentos\Mis imágenes\GIFS\TRENES\trainsss-06.gif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 flipH="1">
              <a:off x="0" y="5794287"/>
              <a:ext cx="2643174" cy="1063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000368" y="4066282"/>
            <a:ext cx="30718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1600" dirty="0">
                <a:latin typeface="Allure Script" pitchFamily="2" charset="0"/>
                <a:ea typeface="Calibri" pitchFamily="34" charset="0"/>
                <a:cs typeface="Calibri" pitchFamily="34" charset="0"/>
              </a:rPr>
              <a:t>En esta  tarde  gris mirando por  la  ventana </a:t>
            </a:r>
            <a:endParaRPr lang="es-ES" sz="1600" dirty="0">
              <a:latin typeface="Allure Script" pitchFamily="2" charset="0"/>
            </a:endParaRPr>
          </a:p>
          <a:p>
            <a:pPr eaLnBrk="0" hangingPunct="0"/>
            <a:r>
              <a:rPr lang="es-ES" sz="1600" dirty="0">
                <a:latin typeface="Allure Script" pitchFamily="2" charset="0"/>
                <a:ea typeface="Calibri" pitchFamily="34" charset="0"/>
                <a:cs typeface="Calibri" pitchFamily="34" charset="0"/>
              </a:rPr>
              <a:t>Cerrando  los  ojos puedo  ver con  claridad</a:t>
            </a:r>
            <a:endParaRPr lang="es-ES" sz="1600" dirty="0">
              <a:latin typeface="Allure Script" pitchFamily="2" charset="0"/>
            </a:endParaRPr>
          </a:p>
          <a:p>
            <a:pPr eaLnBrk="0" hangingPunct="0"/>
            <a:r>
              <a:rPr lang="es-ES" sz="1600" dirty="0">
                <a:latin typeface="Allure Script" pitchFamily="2" charset="0"/>
                <a:cs typeface="Calibri" pitchFamily="34" charset="0"/>
              </a:rPr>
              <a:t>Desde aquella  loma , las  luces de la  ciudad</a:t>
            </a:r>
            <a:endParaRPr lang="es-ES" sz="1600" dirty="0">
              <a:latin typeface="Allure Script" pitchFamily="2" charset="0"/>
            </a:endParaRPr>
          </a:p>
          <a:p>
            <a:pPr eaLnBrk="0" hangingPunct="0"/>
            <a:r>
              <a:rPr lang="es-ES" sz="1600" dirty="0">
                <a:latin typeface="Allure Script" pitchFamily="2" charset="0"/>
                <a:cs typeface="Calibri" pitchFamily="34" charset="0"/>
              </a:rPr>
              <a:t>Que danzaban entre nostálgicas  y errantes </a:t>
            </a:r>
            <a:endParaRPr lang="es-ES" sz="1600" dirty="0">
              <a:latin typeface="Allure Script" pitchFamily="2" charset="0"/>
            </a:endParaRPr>
          </a:p>
        </p:txBody>
      </p:sp>
      <p:pic>
        <p:nvPicPr>
          <p:cNvPr id="17" name="Picture 3" descr="C:\Documents and Settings\admin\Mis documentos\AAAAAAAAAAAAAA\NUEVO  PPS\ouyo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1071602" y="3143255"/>
            <a:ext cx="644525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20 CuadroTexto"/>
          <p:cNvSpPr txBox="1">
            <a:spLocks noChangeArrowheads="1"/>
          </p:cNvSpPr>
          <p:nvPr/>
        </p:nvSpPr>
        <p:spPr bwMode="auto">
          <a:xfrm>
            <a:off x="3428992" y="3786198"/>
            <a:ext cx="24288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eaLnBrk="0" hangingPunct="0"/>
            <a:endParaRPr lang="es-ES" dirty="0" smtClean="0">
              <a:latin typeface="Allure Script" pitchFamily="2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Recordándote   papá</a:t>
            </a:r>
          </a:p>
          <a:p>
            <a:pPr lvl="0"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   31 de agosto del 2012</a:t>
            </a:r>
          </a:p>
          <a:p>
            <a:pPr lvl="0" eaLnBrk="0" hangingPunct="0"/>
            <a:r>
              <a:rPr lang="es-ES" dirty="0" smtClean="0">
                <a:latin typeface="Allure Script" pitchFamily="2" charset="0"/>
                <a:cs typeface="Times New Roman" pitchFamily="18" charset="0"/>
              </a:rPr>
              <a:t>            Yuls</a:t>
            </a:r>
            <a:endParaRPr lang="es-ES" dirty="0" smtClean="0">
              <a:latin typeface="Allure Script" pitchFamily="2" charset="0"/>
            </a:endParaRP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3000368" y="4066282"/>
            <a:ext cx="32861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dirty="0">
                <a:latin typeface="Allure Script" pitchFamily="2" charset="0"/>
              </a:rPr>
              <a:t>Tiempos de otra época que me acarician</a:t>
            </a:r>
          </a:p>
          <a:p>
            <a:r>
              <a:rPr lang="es-ES" sz="1600" dirty="0">
                <a:latin typeface="Allure Script" pitchFamily="2" charset="0"/>
              </a:rPr>
              <a:t>Tiempos que  ya  no son míos…</a:t>
            </a:r>
          </a:p>
          <a:p>
            <a:r>
              <a:rPr lang="es-ES" sz="1600" dirty="0">
                <a:latin typeface="Allure Script" pitchFamily="2" charset="0"/>
              </a:rPr>
              <a:t>Ecos de suaves  murmullos en el  alma</a:t>
            </a:r>
          </a:p>
          <a:p>
            <a:r>
              <a:rPr lang="es-ES" sz="1600" dirty="0">
                <a:latin typeface="Allure Script" pitchFamily="2" charset="0"/>
              </a:rPr>
              <a:t>Tiempos de risas  compartidas…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214282" y="4286264"/>
            <a:ext cx="8786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Allure Script" pitchFamily="2" charset="0"/>
              </a:rPr>
              <a:t>Aquel tren, largo negro casi interminable irrumpió de pronto invadiendo el paisaje, atropellando con su ruido la maravilla</a:t>
            </a:r>
          </a:p>
          <a:p>
            <a:r>
              <a:rPr lang="es-ES" dirty="0" smtClean="0">
                <a:latin typeface="Allure Script" pitchFamily="2" charset="0"/>
              </a:rPr>
              <a:t>Del  silencio, vestido  tan ceremonioso…fumando  su  pipa , acallando  la  voz  del  mar en  </a:t>
            </a:r>
            <a:r>
              <a:rPr lang="es-ES" dirty="0">
                <a:latin typeface="Allure Script" pitchFamily="2" charset="0"/>
              </a:rPr>
              <a:t>A</a:t>
            </a:r>
            <a:r>
              <a:rPr lang="es-ES" dirty="0" smtClean="0">
                <a:latin typeface="Allure Script" pitchFamily="2" charset="0"/>
              </a:rPr>
              <a:t>capulco …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785786" y="4071948"/>
            <a:ext cx="7858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Allure Script" pitchFamily="2" charset="0"/>
              </a:rPr>
              <a:t>Dentro de mí las imágenes  se confunden, entre épocas, espacios, estaciones…Que más  da, si en esta  tarde gris  tú ya no estas…El aire  huele a  jazmines y a violetas y la noche densidad oscura  se </a:t>
            </a:r>
            <a:r>
              <a:rPr lang="es-ES" dirty="0">
                <a:latin typeface="Allure Script" pitchFamily="2" charset="0"/>
              </a:rPr>
              <a:t> </a:t>
            </a:r>
            <a:r>
              <a:rPr lang="es-ES" dirty="0" smtClean="0">
                <a:latin typeface="Allure Script" pitchFamily="2" charset="0"/>
              </a:rPr>
              <a:t>roba   la tonalidad de mis  estrellas… pero… sin perder  su  brillo, el  brillo enciende cada  palabra en mi recuerdo</a:t>
            </a:r>
          </a:p>
        </p:txBody>
      </p:sp>
      <p:sp>
        <p:nvSpPr>
          <p:cNvPr id="25" name="24 Rectángulo"/>
          <p:cNvSpPr/>
          <p:nvPr/>
        </p:nvSpPr>
        <p:spPr>
          <a:xfrm>
            <a:off x="857224" y="4071950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Tus  ojos  papá, tu  suave apretar en  mis  manos, aún están conmigo aunque  tú estés  en  otro universo </a:t>
            </a:r>
            <a:endParaRPr lang="es-ES" dirty="0" smtClean="0">
              <a:latin typeface="Allure Script" pitchFamily="2" charset="0"/>
            </a:endParaRPr>
          </a:p>
          <a:p>
            <a:pPr lvl="0"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¿Te acuerdas  de  mi  correr  por  el campo , con la  lluvia  acariciando  mis  cabellos?</a:t>
            </a:r>
          </a:p>
          <a:p>
            <a:pPr lvl="0"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Mis  manos lanzadas al  viento, ¿Puedes escuchar  mi  risa? yo  aún escucho la tuya.</a:t>
            </a:r>
          </a:p>
          <a:p>
            <a:pPr lvl="0" eaLnBrk="0" hangingPunct="0"/>
            <a:endParaRPr lang="es-ES" dirty="0" smtClean="0">
              <a:latin typeface="Allure Script" pitchFamily="2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1500166" y="4143386"/>
            <a:ext cx="65722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Puedes  sentir la  ternura  Que  resbala en cada  pensamiento hasta tu esencia…</a:t>
            </a:r>
          </a:p>
          <a:p>
            <a:pPr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En esta  tarde gris la  noche va llegando  pintando de  recuerdos  un viaje muy  largo</a:t>
            </a:r>
          </a:p>
          <a:p>
            <a:pPr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Espérame  papá  en ese  tren me  reuniré  contigo  en ese  tren  con alas hasta  el  infinito </a:t>
            </a:r>
            <a:endParaRPr lang="es-ES" dirty="0" smtClean="0">
              <a:latin typeface="Allure Script" pitchFamily="2" charset="0"/>
            </a:endParaRPr>
          </a:p>
          <a:p>
            <a:pPr lvl="0" eaLnBrk="0" hangingPunct="0"/>
            <a:endParaRPr lang="es-ES" dirty="0" smtClean="0">
              <a:latin typeface="Allure Script" pitchFamily="2" charset="0"/>
            </a:endParaRPr>
          </a:p>
          <a:p>
            <a:pPr eaLnBrk="0" hangingPunct="0"/>
            <a:endParaRPr lang="es-ES" dirty="0" smtClean="0">
              <a:latin typeface="Allure Script" pitchFamily="2" charset="0"/>
            </a:endParaRPr>
          </a:p>
          <a:p>
            <a:pPr lvl="0" eaLnBrk="0" hangingPunct="0"/>
            <a:endParaRPr lang="es-ES" dirty="0" smtClean="0">
              <a:latin typeface="Allure Script" pitchFamily="2" charset="0"/>
            </a:endParaRPr>
          </a:p>
          <a:p>
            <a:pPr eaLnBrk="0" hangingPunct="0"/>
            <a:endParaRPr lang="es-ES" dirty="0" smtClean="0">
              <a:latin typeface="Allure Script" pitchFamily="2" charset="0"/>
            </a:endParaRPr>
          </a:p>
          <a:p>
            <a:pPr lvl="0" eaLnBrk="0" hangingPunct="0"/>
            <a:endParaRPr lang="es-ES" dirty="0" smtClean="0">
              <a:latin typeface="Allure Script" pitchFamily="2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2000232" y="4286264"/>
            <a:ext cx="5357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Donde  papá   Dios  nos  llevara a esa  morada, de árboles y  flores</a:t>
            </a:r>
            <a:endParaRPr lang="es-ES" dirty="0" smtClean="0">
              <a:latin typeface="Allure Script" pitchFamily="2" charset="0"/>
            </a:endParaRPr>
          </a:p>
          <a:p>
            <a:pPr lvl="0" eaLnBrk="0" hangingPunct="0"/>
            <a:r>
              <a:rPr lang="es-ES" dirty="0" smtClean="0">
                <a:latin typeface="Allure Script" pitchFamily="2" charset="0"/>
                <a:ea typeface="Calibri" pitchFamily="34" charset="0"/>
                <a:cs typeface="Times New Roman" pitchFamily="18" charset="0"/>
              </a:rPr>
              <a:t>Que  él ha preparado desde el principio de los  tiempos…</a:t>
            </a:r>
            <a:endParaRPr lang="es-ES" dirty="0" smtClean="0">
              <a:latin typeface="Allure Script" pitchFamily="2" charset="0"/>
            </a:endParaRPr>
          </a:p>
        </p:txBody>
      </p:sp>
      <p:pic>
        <p:nvPicPr>
          <p:cNvPr id="28" name="Picture 2" descr="C:\Documents and Settings\admin\Mis documentos\AAAAAAAAAAAAAA\NUEVO  PPS\tapadera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-11858708" y="0"/>
            <a:ext cx="23717416" cy="514351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1302 -0.00123 L -0.25486 -0.00123 " pathEditMode="relative" rAng="0" ptsTypes="AA">
                                      <p:cBhvr>
                                        <p:cTn id="8" dur="15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9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 0  C 0 0.06216  0.028 0.11012  0.062 0.11012  C 0.097 0.11012  0.125 0.06216  0.125 0  C 0.125 -0.06216  0.153 -0.11012  0.188 -0.11012  C 0.222 -0.11012  0.25 -0.06216  0.25 0  E" pathEditMode="relative" ptsTypes="">
                                      <p:cBhvr>
                                        <p:cTn id="27" dur="2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7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ntr" presetSubtype="8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17" presetClass="exit" presetSubtype="10" fill="hold" grpId="1" nodeType="withEffect">
                                  <p:stCondLst>
                                    <p:cond delay="3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4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6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7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9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9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1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7" presetClass="entr" presetSubtype="0" fill="hold" grpId="0" nodeType="withEffect">
                                  <p:stCondLst>
                                    <p:cond delay="125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13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7" presetClass="entr" presetSubtype="0" fill="hold" grpId="0" nodeType="withEffect">
                                  <p:stCondLst>
                                    <p:cond delay="137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060" grpId="0"/>
      <p:bldP spid="22" grpId="0"/>
      <p:bldP spid="22" grpId="1"/>
      <p:bldP spid="20" grpId="0"/>
      <p:bldP spid="20" grpId="1"/>
      <p:bldP spid="21" grpId="0"/>
      <p:bldP spid="21" grpId="1"/>
      <p:bldP spid="25" grpId="0"/>
      <p:bldP spid="25" grpId="1"/>
      <p:bldP spid="26" grpId="0"/>
      <p:bldP spid="26" grpId="1"/>
      <p:bldP spid="27" grpId="0"/>
      <p:bldP spid="2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dmin\Mis documentos\AAAAAAAAAAAAAA\NUEVO  PPS\ThroneofGod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t="11111"/>
          <a:stretch>
            <a:fillRect/>
          </a:stretch>
        </p:blipFill>
        <p:spPr bwMode="auto">
          <a:xfrm flipH="1">
            <a:off x="3571868" y="0"/>
            <a:ext cx="5572132" cy="5143500"/>
          </a:xfrm>
          <a:prstGeom prst="rect">
            <a:avLst/>
          </a:prstGeom>
          <a:noFill/>
        </p:spPr>
      </p:pic>
      <p:pic>
        <p:nvPicPr>
          <p:cNvPr id="3" name="Picture 4" descr="C:\Documents and Settings\admin\Mis documentos\AAAAAAAAAAAAAA\NUEVO  PPS\ThroneofGod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t="11111"/>
          <a:stretch>
            <a:fillRect/>
          </a:stretch>
        </p:blipFill>
        <p:spPr bwMode="auto">
          <a:xfrm>
            <a:off x="0" y="0"/>
            <a:ext cx="5214942" cy="51435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928926" y="2"/>
            <a:ext cx="354937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Recuerdos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En esta  tarde  gris mirando por  la  ventana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Cerrando  los  ojos puedo  ver con  claridad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Aquel acantilado donde las  luces de la  ciudad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Danzaban entre nostálgicas  y errantes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Tiempos de  otra  época que me acarician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Tiempos  que  ya  no  son  míos…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Ecos  de suaves  murmullos en el  alma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Tiempos de risas compartidas…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Aquel  tren largo negro casi  interminable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Irrumpió de pronto invadiendo el paisaje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Atropellando  con su  ruido la  maravilla del silencio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Vestido  tan ceremonioso…Fumando su  pipa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Acallando la voz del  mar en Acapulco…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Dentro  de  mí las  imágenes  se  confunden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Entre  épocas, espacios, estaciones…que  mas da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Si en esta  tarde gris  tú  ya  no estás…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El aire huele a  jazmines y a  violetas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Y la  noche  densidad oscura se lleva  la tonalidad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De  mis  estrellas….pero…  sin perder  su  brillo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El  brillo  enciende cada palabra  en  mi  recuerdo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Tus  ojos  papá, tu  suave apretar en  mis  manos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Aún están  conmigo aunque tú estés en otro universo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¿Te  acuerdas de  mí  correr  por  el  campo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Con la  lluvia acariciando mis  cabellos ?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Mis  manos  lanzadas  al  viento, ¿puedes escuchar  mi  risa?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 Yo aún escucho  la  tuya … Puedes  sentir la  ternura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Que  resbala en cada  pensamiento hasta tu esencia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En esta  tarde gris la  noche va llegando… 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Pintando de  recuerdos  un  viaje muy  largo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Espérame  papá  en ese  tren me  reuniré  contigo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En ese  tren  con alas hasta  el  infinito …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Donde  papá   Dios  nos  llevara a esa  morada, de árboles y  flores</a:t>
            </a: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Arial" pitchFamily="34" charset="0"/>
              </a:rPr>
              <a:t>Que  él ha preparado desde el principio de los  tiempos…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9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6" name="Picture 2" descr="C:\Documents and Settings\admin\Mis documentos\Mis imágenes\GIFS\th_c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357438"/>
            <a:ext cx="1524000" cy="1247775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Mis documentos\Mis imágenes\GIFS\th_c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428874"/>
            <a:ext cx="1524000" cy="1247775"/>
          </a:xfrm>
          <a:prstGeom prst="rect">
            <a:avLst/>
          </a:prstGeom>
          <a:noFill/>
        </p:spPr>
      </p:pic>
      <p:pic>
        <p:nvPicPr>
          <p:cNvPr id="1030" name="Picture 6" descr="C:\Documents and Settings\admin\Mis documentos\Mis imágenes\GIFS\natal03ic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2428874"/>
            <a:ext cx="1390650" cy="1000125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Mis documentos\Mis imágenes\GIFS\natal03ic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2571752"/>
            <a:ext cx="1390650" cy="1000125"/>
          </a:xfrm>
          <a:prstGeom prst="rect">
            <a:avLst/>
          </a:prstGeom>
          <a:noFill/>
        </p:spPr>
      </p:pic>
      <p:pic>
        <p:nvPicPr>
          <p:cNvPr id="11" name="Picture 2" descr="C:\Documents and Settings\admin\Mis documentos\Mis imágenes\GIFS\nena-volandopalomas.gif"/>
          <p:cNvPicPr>
            <a:picLocks noChangeAspect="1" noChangeArrowheads="1" noCrop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9144000" y="357172"/>
            <a:ext cx="1500198" cy="63308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71472" y="1643056"/>
            <a:ext cx="18966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latin typeface="Book Antiqua" pitchFamily="18" charset="0"/>
              </a:rPr>
              <a:t>Imágenes de la red</a:t>
            </a:r>
          </a:p>
          <a:p>
            <a:r>
              <a:rPr lang="es-ES" i="1" dirty="0" smtClean="0">
                <a:latin typeface="Book Antiqua" pitchFamily="18" charset="0"/>
              </a:rPr>
              <a:t>Sin lucro</a:t>
            </a:r>
            <a:endParaRPr lang="es-ES" i="1" dirty="0">
              <a:latin typeface="Book Antiqu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358082" y="4286262"/>
            <a:ext cx="1683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latin typeface="Book Antiqua" pitchFamily="18" charset="0"/>
              </a:rPr>
              <a:t>Creaciones </a:t>
            </a:r>
            <a:r>
              <a:rPr lang="es-ES" i="1" dirty="0" err="1" smtClean="0">
                <a:latin typeface="Book Antiqua" pitchFamily="18" charset="0"/>
              </a:rPr>
              <a:t>Yuls</a:t>
            </a:r>
            <a:endParaRPr lang="es-ES" i="1" dirty="0">
              <a:latin typeface="Book Antiqua" pitchFamily="18" charset="0"/>
            </a:endParaRPr>
          </a:p>
        </p:txBody>
      </p:sp>
      <p:pic>
        <p:nvPicPr>
          <p:cNvPr id="3077" name="Picture 5" descr="C:\Documents and Settings\admin\Mis documentos\AAAAAAAAAAAAAA\NUEVO  PPS\P109023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293950" cy="2293950"/>
          </a:xfrm>
          <a:prstGeom prst="rect">
            <a:avLst/>
          </a:prstGeom>
          <a:noFill/>
        </p:spPr>
      </p:pic>
      <p:pic>
        <p:nvPicPr>
          <p:cNvPr id="19" name="Picture 5" descr="C:\Documents and Settings\admin\Mis documentos\AAAAAAAAAAAAAA\NUEVO  PPS\P109023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0"/>
            <a:ext cx="2293950" cy="2293950"/>
          </a:xfrm>
          <a:prstGeom prst="rect">
            <a:avLst/>
          </a:prstGeom>
          <a:noFill/>
        </p:spPr>
      </p:pic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9271D-E679-40F2-A004-A0810421E3D3}" type="datetimeFigureOut">
              <a:rPr lang="es-ES" smtClean="0"/>
              <a:pPr>
                <a:defRPr/>
              </a:pPr>
              <a:t>20/12/2012</a:t>
            </a:fld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000100" y="4143386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latin typeface="Book Antiqua" pitchFamily="18" charset="0"/>
              </a:rPr>
              <a:t>Texto </a:t>
            </a:r>
            <a:r>
              <a:rPr lang="es-ES" i="1" dirty="0" err="1" smtClean="0">
                <a:latin typeface="Book Antiqua" pitchFamily="18" charset="0"/>
              </a:rPr>
              <a:t>Yuls</a:t>
            </a:r>
            <a:r>
              <a:rPr lang="es-ES" i="1" dirty="0" smtClean="0">
                <a:latin typeface="Book Antiqua" pitchFamily="18" charset="0"/>
              </a:rPr>
              <a:t>.</a:t>
            </a:r>
            <a:endParaRPr lang="es-ES" i="1" dirty="0">
              <a:latin typeface="Book Antiqua" pitchFamily="18" charset="0"/>
            </a:endParaRPr>
          </a:p>
        </p:txBody>
      </p:sp>
      <p:pic>
        <p:nvPicPr>
          <p:cNvPr id="20" name="Picture 2" descr="C:\Documents and Settings\admin\Mis documentos\AAAAAAAAAAAAAA\NUEVO  PPS\tapader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143512"/>
          </a:xfrm>
          <a:prstGeom prst="rect">
            <a:avLst/>
          </a:prstGeom>
          <a:noFill/>
        </p:spPr>
      </p:pic>
    </p:spTree>
  </p:cSld>
  <p:clrMapOvr>
    <a:masterClrMapping/>
  </p:clrMapOvr>
  <p:transition advTm="8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50000"/>
                                  </p:stCondLst>
                                  <p:childTnLst>
                                    <p:animMotion origin="layout" path="M -0.04236 0.00525 L -1.2592 -0.02282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" y="-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9000">
    <p:wipe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2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</TotalTime>
  <Words>632</Words>
  <Application>Microsoft Office PowerPoint</Application>
  <PresentationFormat>Presentación en pantalla (16:9)</PresentationFormat>
  <Paragraphs>94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2" baseType="lpstr">
      <vt:lpstr>Arial</vt:lpstr>
      <vt:lpstr>Calibri</vt:lpstr>
      <vt:lpstr>Allure Script</vt:lpstr>
      <vt:lpstr>Times New Roman</vt:lpstr>
      <vt:lpstr>Book Antiqua</vt:lpstr>
      <vt:lpstr>Berlin Sans FB Demi</vt:lpstr>
      <vt:lpstr>Tema de Office</vt:lpstr>
      <vt:lpstr>1_Diseño predeterminado</vt:lpstr>
      <vt:lpstr>Diapositiva 1</vt:lpstr>
      <vt:lpstr>Diapositiva 2</vt:lpstr>
      <vt:lpstr>Diapositiva 3</vt:lpstr>
      <vt:lpstr>Diapositiva 4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298</cp:revision>
  <dcterms:created xsi:type="dcterms:W3CDTF">2012-08-31T20:09:15Z</dcterms:created>
  <dcterms:modified xsi:type="dcterms:W3CDTF">2012-12-20T20:02:58Z</dcterms:modified>
</cp:coreProperties>
</file>