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y7bruakwrTKkKNhU4oHbQ==" hashData="MjOLRnsDDOcVivOolIQIcFIauh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A376"/>
    <a:srgbClr val="CB966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525721-EBFD-4903-A6DE-F111709011F4}" type="datetimeFigureOut">
              <a:rPr lang="es-UY" smtClean="0"/>
              <a:pPr/>
              <a:t>17/01/2016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55211-6F43-4AB6-AB4E-7323EEC93DA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55211-6F43-4AB6-AB4E-7323EEC93DA3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9CAE2-2618-4DFB-B99E-B8A8F47882C8}" type="datetimeFigureOut">
              <a:rPr lang="es-UY"/>
              <a:pPr>
                <a:defRPr/>
              </a:pPr>
              <a:t>17/01/2016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62F37-931E-4B60-933F-4406787E3DB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E3421-5948-4CE1-A069-766153D4E537}" type="datetimeFigureOut">
              <a:rPr lang="es-UY"/>
              <a:pPr>
                <a:defRPr/>
              </a:pPr>
              <a:t>17/01/2016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52B95-F4B5-4C2A-8E29-D31BAE4F83B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2740A-70D4-4A5C-AE84-A67466AA508B}" type="datetimeFigureOut">
              <a:rPr lang="es-UY"/>
              <a:pPr>
                <a:defRPr/>
              </a:pPr>
              <a:t>17/01/2016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D418E-3D15-4565-ABF5-A89EC30C4D7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79E6C-520D-4D5C-9305-44328B369F75}" type="datetimeFigureOut">
              <a:rPr lang="es-UY"/>
              <a:pPr>
                <a:defRPr/>
              </a:pPr>
              <a:t>17/01/2016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3A3FD-1F8C-44B6-8FDA-BA6244D8E02F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012FA-2826-405E-976D-552179BA91A0}" type="datetimeFigureOut">
              <a:rPr lang="es-UY"/>
              <a:pPr>
                <a:defRPr/>
              </a:pPr>
              <a:t>17/01/2016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B04A2-AA7F-412C-94C9-B10C3487FB9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2E4F4-6D9C-40F4-9DA4-E727BCDD5AFC}" type="datetimeFigureOut">
              <a:rPr lang="es-UY"/>
              <a:pPr>
                <a:defRPr/>
              </a:pPr>
              <a:t>17/01/2016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8FF71-7A64-4D70-9DB8-1B0BF50BB26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8BD4D-3A65-4C56-8A5C-F17071475D6E}" type="datetimeFigureOut">
              <a:rPr lang="es-UY"/>
              <a:pPr>
                <a:defRPr/>
              </a:pPr>
              <a:t>17/01/2016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3A273-ADCE-43D6-8741-06CFFE81D6C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0A1F0-4A4E-4903-9F67-FDA256538475}" type="datetimeFigureOut">
              <a:rPr lang="es-UY"/>
              <a:pPr>
                <a:defRPr/>
              </a:pPr>
              <a:t>17/01/2016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00EBF-D3AA-4DBA-8985-F535D757CAC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C40C9-59D8-40EF-B6D9-1ED4397D6DE2}" type="datetimeFigureOut">
              <a:rPr lang="es-UY"/>
              <a:pPr>
                <a:defRPr/>
              </a:pPr>
              <a:t>17/01/2016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05506-EE3C-45B5-AFE4-168EC58D909B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92371-EDDC-484B-895F-2C4EEFCFFFFD}" type="datetimeFigureOut">
              <a:rPr lang="es-UY"/>
              <a:pPr>
                <a:defRPr/>
              </a:pPr>
              <a:t>17/01/2016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DB92E-84ED-4C3C-9EBE-525CE264FD98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06CFE-F089-4FE8-BC9C-9E4922CF83AF}" type="datetimeFigureOut">
              <a:rPr lang="es-UY"/>
              <a:pPr>
                <a:defRPr/>
              </a:pPr>
              <a:t>17/01/2016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43CBC-4E38-43E4-BE49-C508F71BC6A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7F64D5-4944-449B-ACFE-7C508D9A1B24}" type="datetimeFigureOut">
              <a:rPr lang="es-UY"/>
              <a:pPr>
                <a:defRPr/>
              </a:pPr>
              <a:t>17/01/2016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5D843C-2644-4331-BBEB-1D4FBFC41EC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Imagen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644008" y="4869160"/>
            <a:ext cx="2063065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latin typeface="Cambria" pitchFamily="18" charset="0"/>
              </a:rPr>
              <a:t>Sobre la blanca almohada,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más allá del deseo,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sobre la blanca noche,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sobre el blanco silencio,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sobre nosotros mismos,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las almas en su encuentro.</a:t>
            </a:r>
            <a:endParaRPr lang="es-UY" sz="1300" i="1" dirty="0">
              <a:latin typeface="Cambria" pitchFamily="18" charset="0"/>
            </a:endParaRPr>
          </a:p>
        </p:txBody>
      </p:sp>
      <p:pic>
        <p:nvPicPr>
          <p:cNvPr id="8" name="7 Imagen" descr="Imagen2  base recortada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779912" y="1556792"/>
            <a:ext cx="3600400" cy="3096344"/>
          </a:xfrm>
          <a:prstGeom prst="rect">
            <a:avLst/>
          </a:prstGeom>
        </p:spPr>
      </p:pic>
      <p:pic>
        <p:nvPicPr>
          <p:cNvPr id="6" name="5 Imagen" descr="Imagen2 2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779912" y="1556792"/>
            <a:ext cx="3600400" cy="309634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716016" y="5013176"/>
            <a:ext cx="192103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latin typeface="Cambria" pitchFamily="18" charset="0"/>
              </a:rPr>
              <a:t>Sobre mi frente erguido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el exacto momento,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dices que en una sombra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vives en mi recuerdo.</a:t>
            </a:r>
            <a:endParaRPr lang="es-UY" sz="1300" i="1" dirty="0">
              <a:latin typeface="Cambria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923928" y="4941168"/>
            <a:ext cx="2597186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00" dirty="0" smtClean="0">
                <a:latin typeface="A Charming Font Expanded" pitchFamily="2" charset="0"/>
              </a:rPr>
              <a:t>Recuerdo de </a:t>
            </a:r>
            <a:r>
              <a:rPr lang="en-US" sz="3500" dirty="0" err="1" smtClean="0">
                <a:latin typeface="A Charming Font Expanded" pitchFamily="2" charset="0"/>
              </a:rPr>
              <a:t>Sombras</a:t>
            </a:r>
            <a:endParaRPr lang="en-US" sz="3500" dirty="0" smtClean="0">
              <a:latin typeface="A Charming Font Expanded" pitchFamily="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220072" y="5517232"/>
            <a:ext cx="1661032" cy="5109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2720" dirty="0" smtClean="0">
                <a:latin typeface="A Charming Font Expanded" pitchFamily="2" charset="0"/>
              </a:rPr>
              <a:t> Concha Méndez</a:t>
            </a:r>
            <a:endParaRPr lang="es-UY" sz="2720" dirty="0">
              <a:latin typeface="A Charming Font Expanded" pitchFamily="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716016" y="4941168"/>
            <a:ext cx="196835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latin typeface="Cambria" pitchFamily="18" charset="0"/>
              </a:rPr>
              <a:t>Síntesis de las horas.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Tú y yo en movimiento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luchando vida a vida,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gozando cuerpo a cuerpo.</a:t>
            </a:r>
            <a:endParaRPr lang="es-UY" sz="1300" i="1" dirty="0">
              <a:latin typeface="Cambria" pitchFamily="18" charset="0"/>
            </a:endParaRPr>
          </a:p>
        </p:txBody>
      </p:sp>
      <p:pic>
        <p:nvPicPr>
          <p:cNvPr id="14" name="13 Imagen" descr="Imagen2 2 doble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779912" y="1556792"/>
            <a:ext cx="3600400" cy="3096344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4716016" y="4941168"/>
            <a:ext cx="208723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latin typeface="Cambria" pitchFamily="18" charset="0"/>
              </a:rPr>
              <a:t>Dices que en estas sombras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vives en mi recuerdo,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Y son las mismas sombras </a:t>
            </a:r>
            <a:br>
              <a:rPr lang="es-UY" sz="1300" i="1" dirty="0" smtClean="0">
                <a:latin typeface="Cambria" pitchFamily="18" charset="0"/>
              </a:rPr>
            </a:br>
            <a:r>
              <a:rPr lang="es-UY" sz="1300" i="1" dirty="0" smtClean="0">
                <a:latin typeface="Cambria" pitchFamily="18" charset="0"/>
              </a:rPr>
              <a:t>que están en mí viviendo.</a:t>
            </a:r>
          </a:p>
        </p:txBody>
      </p:sp>
      <p:pic>
        <p:nvPicPr>
          <p:cNvPr id="17" name="16 Imagen" descr="Imagen2 2CIELO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3779912" y="1556792"/>
            <a:ext cx="3600400" cy="3096344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3995936" y="5229200"/>
            <a:ext cx="2739853" cy="603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320" dirty="0" smtClean="0">
                <a:latin typeface="Fiolex Girls" pitchFamily="34" charset="0"/>
              </a:rPr>
              <a:t>inesgaret@gmail.com</a:t>
            </a:r>
            <a:endParaRPr lang="es-UY" sz="3320" dirty="0">
              <a:latin typeface="Fiolex Girls" pitchFamily="34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5868144" y="6165304"/>
            <a:ext cx="14024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latin typeface="+mn-lt"/>
              </a:rPr>
              <a:t>Pase </a:t>
            </a:r>
            <a:r>
              <a:rPr lang="en-US" sz="1400" i="1" dirty="0" err="1" smtClean="0">
                <a:latin typeface="+mn-lt"/>
              </a:rPr>
              <a:t>automatico</a:t>
            </a:r>
            <a:endParaRPr lang="es-UY" sz="1400" i="1" dirty="0">
              <a:latin typeface="+mn-lt"/>
            </a:endParaRPr>
          </a:p>
        </p:txBody>
      </p:sp>
      <p:pic>
        <p:nvPicPr>
          <p:cNvPr id="11" name="10 Imagen" descr="Imagen1 pp.jp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18 Imagen" descr="Imagen1 pp.jp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2411760" y="1268760"/>
            <a:ext cx="2243628" cy="46489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10" i="1" dirty="0" smtClean="0">
                <a:latin typeface="Cambria" pitchFamily="18" charset="0"/>
              </a:rPr>
              <a:t>Sobre la blanca almohada,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más allá del deseo,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sobre la blanca noche,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sobre el blanco silencio,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sobre nosotros mismos,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las almas en su encuentro.</a:t>
            </a:r>
          </a:p>
          <a:p>
            <a:endParaRPr lang="es-UY" sz="1410" i="1" dirty="0" smtClean="0">
              <a:latin typeface="Cambria" pitchFamily="18" charset="0"/>
            </a:endParaRPr>
          </a:p>
          <a:p>
            <a:r>
              <a:rPr lang="es-UY" sz="1410" i="1" dirty="0" smtClean="0">
                <a:latin typeface="Cambria" pitchFamily="18" charset="0"/>
              </a:rPr>
              <a:t>Sobre mi frente erguido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el exacto momento,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dices que en una sombra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vives en mi recuerdo.</a:t>
            </a:r>
          </a:p>
          <a:p>
            <a:endParaRPr lang="es-UY" sz="1410" i="1" dirty="0" smtClean="0">
              <a:latin typeface="Cambria" pitchFamily="18" charset="0"/>
            </a:endParaRPr>
          </a:p>
          <a:p>
            <a:r>
              <a:rPr lang="es-UY" sz="1410" i="1" dirty="0" err="1" smtClean="0">
                <a:latin typeface="Cambria" pitchFamily="18" charset="0"/>
              </a:rPr>
              <a:t>Sínteis</a:t>
            </a:r>
            <a:r>
              <a:rPr lang="es-UY" sz="1410" i="1" dirty="0" smtClean="0">
                <a:latin typeface="Cambria" pitchFamily="18" charset="0"/>
              </a:rPr>
              <a:t> de las horas.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Tú y yo en movimiento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luchando vida a vida,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gozando cuerpo a cuerpo.</a:t>
            </a:r>
          </a:p>
          <a:p>
            <a:endParaRPr lang="es-UY" sz="1410" i="1" dirty="0" smtClean="0">
              <a:latin typeface="Cambria" pitchFamily="18" charset="0"/>
            </a:endParaRPr>
          </a:p>
          <a:p>
            <a:r>
              <a:rPr lang="es-UY" sz="1410" i="1" dirty="0" smtClean="0">
                <a:latin typeface="Cambria" pitchFamily="18" charset="0"/>
              </a:rPr>
              <a:t>Dices que en estas sombras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vives en mi recuerdo,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Y son las mismas sombras </a:t>
            </a:r>
            <a:br>
              <a:rPr lang="es-UY" sz="1410" i="1" dirty="0" smtClean="0">
                <a:latin typeface="Cambria" pitchFamily="18" charset="0"/>
              </a:rPr>
            </a:br>
            <a:r>
              <a:rPr lang="es-UY" sz="1410" i="1" dirty="0" smtClean="0">
                <a:latin typeface="Cambria" pitchFamily="18" charset="0"/>
              </a:rPr>
              <a:t>que están en mí viviendo.</a:t>
            </a:r>
            <a:endParaRPr lang="es-UY" sz="1410" i="1" dirty="0">
              <a:latin typeface="Cambria" pitchFamily="18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2411760" y="836712"/>
            <a:ext cx="2030043" cy="343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30" i="1" dirty="0" smtClean="0">
                <a:latin typeface="Cambria" pitchFamily="18" charset="0"/>
              </a:rPr>
              <a:t>Recuerdo de </a:t>
            </a:r>
            <a:r>
              <a:rPr lang="en-US" sz="1630" i="1" dirty="0" err="1" smtClean="0">
                <a:latin typeface="Cambria" pitchFamily="18" charset="0"/>
              </a:rPr>
              <a:t>sombras</a:t>
            </a:r>
            <a:endParaRPr lang="es-UY" sz="1630" i="1" dirty="0">
              <a:latin typeface="Cambria" pitchFamily="18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2627784" y="6021288"/>
            <a:ext cx="15145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smtClean="0">
                <a:latin typeface="Cambria" pitchFamily="18" charset="0"/>
              </a:rPr>
              <a:t>Concha Mendez</a:t>
            </a:r>
            <a:endParaRPr lang="es-UY" sz="1600" i="1" dirty="0">
              <a:latin typeface="Cambria" pitchFamily="18" charset="0"/>
            </a:endParaRPr>
          </a:p>
        </p:txBody>
      </p:sp>
      <p:pic>
        <p:nvPicPr>
          <p:cNvPr id="25" name="24 Imagen" descr="1Patries_CP21-love in armycolors-14-4-10.pn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5364088" y="2060848"/>
            <a:ext cx="2736304" cy="4797152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3" name="Distant Mom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450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15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9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9000"/>
                            </p:stCondLst>
                            <p:childTnLst>
                              <p:par>
                                <p:cTn id="58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0"/>
                            </p:stCondLst>
                            <p:childTnLst>
                              <p:par>
                                <p:cTn id="66" presetID="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5.78035E-7 C 0.00885 -0.01318 0.02448 -0.03168 0.04305 -0.03168 C 0.07066 -0.03168 0.09323 -0.01249 0.09323 0.01225 C 0.09323 0.02012 0.0908 0.02751 0.08628 0.03399 C 0.08715 0.03399 3.05556E-6 0.13156 3.05556E-6 0.13248 C 3.05556E-6 0.13156 -0.08716 0.03399 -0.08646 0.03399 C -0.09098 0.02751 -0.09306 0.02012 -0.09306 0.01225 C -0.09306 -0.01249 -0.07084 -0.03168 -0.04254 -0.03168 C -0.02466 -0.03168 -0.00886 -0.01318 3.05556E-6 5.78035E-7 Z " pathEditMode="relative" rAng="0" ptsTypes="fffffffff">
                                      <p:cBhvr>
                                        <p:cTn id="67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5600"/>
                            </p:stCondLst>
                            <p:childTnLst>
                              <p:par>
                                <p:cTn id="69" presetID="2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26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46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66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96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7" grpId="0"/>
      <p:bldP spid="7" grpId="1"/>
      <p:bldP spid="10" grpId="0"/>
      <p:bldP spid="12" grpId="0"/>
      <p:bldP spid="13" grpId="0"/>
      <p:bldP spid="13" grpId="1"/>
      <p:bldP spid="16" grpId="0"/>
      <p:bldP spid="16" grpId="1"/>
      <p:bldP spid="18" grpId="0" build="allAtOnce"/>
      <p:bldP spid="24" grpId="0"/>
      <p:bldP spid="20" grpId="0"/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52</Words>
  <Application>Microsoft Office PowerPoint</Application>
  <PresentationFormat>Presentación en pantalla (4:3)</PresentationFormat>
  <Paragraphs>20</Paragraphs>
  <Slides>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58</cp:revision>
  <dcterms:created xsi:type="dcterms:W3CDTF">2016-01-04T01:41:04Z</dcterms:created>
  <dcterms:modified xsi:type="dcterms:W3CDTF">2016-01-17T19:29:07Z</dcterms:modified>
</cp:coreProperties>
</file>