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56" r:id="rId7"/>
  </p:sldIdLst>
  <p:sldSz cx="12192000" cy="6858000"/>
  <p:notesSz cx="6858000" cy="9144000"/>
  <p:embeddedFontLst>
    <p:embeddedFont>
      <p:font typeface="Bradley Hand ITC" panose="03070402050302030203" pitchFamily="66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mbria" panose="02040503050406030204" pitchFamily="18" charset="0"/>
      <p:regular r:id="rId15"/>
      <p:bold r:id="rId16"/>
      <p:italic r:id="rId17"/>
      <p:boldItalic r:id="rId18"/>
    </p:embeddedFont>
    <p:embeddedFont>
      <p:font typeface="Candara" panose="020E0502030303020204" pitchFamily="34" charset="0"/>
      <p:regular r:id="rId19"/>
      <p:bold r:id="rId20"/>
      <p:italic r:id="rId21"/>
      <p:boldItalic r:id="rId22"/>
    </p:embeddedFont>
    <p:embeddedFont>
      <p:font typeface="Fiolex Girls" panose="020B0603050302020204" pitchFamily="34" charset="0"/>
      <p:regular r:id="rId23"/>
    </p:embeddedFont>
    <p:embeddedFont>
      <p:font typeface="Great Vibes" panose="02000507080000020002" pitchFamily="2" charset="0"/>
      <p:regular r:id="rId24"/>
    </p:embeddedFont>
    <p:embeddedFont>
      <p:font typeface="Kristen ITC" panose="03050502040202030202" pitchFamily="66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jlFRCzfwI8zqtBIs4nHw==" hashData="BLzKeMwnt/gxdf7+K/UJVfkwXW20/SjRTbEvrsa4wtKYQyBY5G3wmkGChr1kRMsneiuROGgr4sMw3e9xPT26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2F75"/>
    <a:srgbClr val="333300"/>
    <a:srgbClr val="E1C4AF"/>
    <a:srgbClr val="FAC7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theme" Target="theme/theme1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FD104E-308E-4B8E-80A4-CAD39EFC73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F59FF7-3BD3-4D43-BC1C-8BF1C192B4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09AA32-4FD8-4951-AA23-389E98C27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C6DA46-0DC8-4AA8-B5E1-D912C81E1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25710E-367B-473F-9EC0-2B9609CD1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9286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EE073D-D159-42DA-84EB-94CEA9314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FF93DB-6072-42D2-988C-BF3C30E45D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545C57-643D-4930-9D25-16395DCA0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C854D1-0BB1-4E46-B71A-B5E836BEA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DFABC0-34AF-4A68-B498-D236CF8B4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6998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E1D508-FF45-4F41-A7F9-A9312AE89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1AA516-7B38-4E15-923D-FEDD5FDC5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8E6EB3-0B40-4290-8B36-36B5A356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F9B66F-75D7-4434-A7B5-A8257558A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CA3BBF-9F2E-4AD7-BDCB-C604A51EA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749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57DF2E-8D8E-46B8-A40D-7FF759CF1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B5B9FF-5044-46EE-998B-DEA4A965B7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3145FA9-CC42-4D6E-931B-384F3E0AE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66D135-C09E-4567-BD7D-ACC739ADC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D900428-78D3-4FE2-9E1E-D89DB87ED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8103AB8-FD55-4620-9425-87E263D9A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1389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03993E-1CD4-4EB4-B26F-4CE23991E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432A2DA-BAF8-43A3-A242-B7BB6948F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25325E6-CDE7-40D5-8C23-A916193303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271803B-5DC6-49BD-833A-CCCC75DDF3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E5FB0C6-45CB-4690-931E-7D48568771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D36FAE3-995D-4AA2-8E1C-4BED462A9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3295882-37CD-4B63-B74C-0E7A435AC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94EBD4F-01D6-4D6B-8534-01FCA370E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4391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A6A412-D0B5-4D92-B6DD-2DB4BA8F0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B89E56A-559F-4F65-A513-C784D926C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2210B6C-AFCE-4E3B-8EF5-87D32F14A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2A9E1F-744D-4E2B-ACD1-CEFFE814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7480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F3B3368-8BE4-4CDD-8DF7-2983E32C2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708CC7C-CB03-49F2-BE99-8E955AE79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1C01E56-916E-4738-B029-13E64FBCD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5996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D080F7-82A1-4B86-944C-9925120CB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BF6B9E-AE42-4C5D-9AB1-BA7C7852A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58BC8E3-904F-4B6A-8945-772BB41D3B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7D9C19-1927-47C6-83A1-BEAD3CFA3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B8F62B-C4E2-4E4A-8891-48B7A66C8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70F5B5B-D649-4190-A64D-0A2C45B0A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9091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55FD5F-B5FF-4DE3-B76E-00FA27803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0B36A35-2F6B-410E-B4A6-7B543503EC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6A84A8B-8919-4244-9BB1-7992FAB69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B0417F-85A1-4D4F-9CFD-6966FF27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D7EC642-50F2-4755-85E5-F50657080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051976-0F78-4E2A-BC6C-4CB20505C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9761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FC7FAA-C450-4323-A0F1-16035A575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7F7CE3C-A889-4A8E-9B99-018F853EEC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D74A66-490C-4D26-9801-2A8B6F576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433991-F179-43A5-B2FF-F1B2E85C5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4C26F6-85A4-4F9B-A6AD-65286EFA5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241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8DC6FA2-6871-4DC5-B39C-D0958198E4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F97E622-8E9D-4724-A286-626D84DFF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C9E83F-CE73-4F8A-9C2F-F2D0FDDAF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68CFFA-3266-4D2F-954C-D559BCE6E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DF77F2-22ED-49F5-912B-769374651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4759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BBF3381-4D82-4B94-A75D-56F41D57D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D6FF784-6425-4F48-B4C6-206703C0F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8B6EE9-9BCE-4E4E-A63B-90DDE87081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61980-F51A-4217-92B0-A77B35FC8F28}" type="datetimeFigureOut">
              <a:rPr lang="en-CA" smtClean="0"/>
              <a:t>2021-03-02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9EC831-77AB-45C2-AB0D-7CE4B636CB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1E6B1B-8FAD-4093-9B53-05011860B8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DE69A-1F81-4943-9E1D-09ADE5EEB6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6053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38644E06-7504-468F-BE0B-DCF8DF09B0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D1694C6-BC1B-4C33-AA5B-9305FE556D71}"/>
              </a:ext>
            </a:extLst>
          </p:cNvPr>
          <p:cNvSpPr txBox="1"/>
          <p:nvPr/>
        </p:nvSpPr>
        <p:spPr>
          <a:xfrm>
            <a:off x="1565534" y="1717457"/>
            <a:ext cx="8003263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5000" dirty="0">
                <a:solidFill>
                  <a:srgbClr val="3333CC"/>
                </a:solidFill>
                <a:latin typeface="Great Vibes" panose="02000507080000020002" pitchFamily="2" charset="0"/>
              </a:rPr>
              <a:t>Recuerdo de sombras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FE2F609-0B98-45BD-9F2B-2A8BC4CF988A}"/>
              </a:ext>
            </a:extLst>
          </p:cNvPr>
          <p:cNvSpPr txBox="1"/>
          <p:nvPr/>
        </p:nvSpPr>
        <p:spPr>
          <a:xfrm>
            <a:off x="6137059" y="1774321"/>
            <a:ext cx="3493264" cy="8217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4700" dirty="0">
                <a:solidFill>
                  <a:srgbClr val="3333CC"/>
                </a:solidFill>
                <a:latin typeface="Great Vibes" panose="02000507080000020002" pitchFamily="2" charset="0"/>
              </a:rPr>
              <a:t>Concha Méndez</a:t>
            </a:r>
          </a:p>
        </p:txBody>
      </p:sp>
    </p:spTree>
    <p:extLst>
      <p:ext uri="{BB962C8B-B14F-4D97-AF65-F5344CB8AC3E}">
        <p14:creationId xmlns:p14="http://schemas.microsoft.com/office/powerpoint/2010/main" val="380663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ndAc>
          <p:stSnd>
            <p:snd r:embed="rId2" name="GIOVANNI MARRADI - Song Of The Fisherman.wav"/>
          </p:stSnd>
        </p:sndAc>
      </p:transition>
    </mc:Choice>
    <mc:Fallback xmlns="">
      <p:transition spd="slow" advClick="0" advTm="7000">
        <p:sndAc>
          <p:stSnd>
            <p:snd r:embed="rId4" name="GIOVANNI MARRADI - Song Of The Fish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2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1"/>
      <p:bldP spid="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02060CC1-E4C4-4963-AA98-9E4BE780C1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F9B2273-8881-45F1-8DCC-16401F549A97}"/>
              </a:ext>
            </a:extLst>
          </p:cNvPr>
          <p:cNvSpPr txBox="1"/>
          <p:nvPr/>
        </p:nvSpPr>
        <p:spPr>
          <a:xfrm>
            <a:off x="3630847" y="550259"/>
            <a:ext cx="8071527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Sobre la blanca almohada, más allá del deseo,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sobre la blanca noche, sobre el blanco silencio,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sobre nosotros mismos, las almas en su encuentro.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621B50FF-6A79-4C99-ABDB-CDD5A2EC8B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8752" y="885217"/>
            <a:ext cx="4971645" cy="6322978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7C24B342-F13F-431B-858C-49BC71F5180F}"/>
              </a:ext>
            </a:extLst>
          </p:cNvPr>
          <p:cNvSpPr txBox="1"/>
          <p:nvPr/>
        </p:nvSpPr>
        <p:spPr>
          <a:xfrm>
            <a:off x="3083668" y="6488668"/>
            <a:ext cx="1483035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60" i="1" dirty="0">
                <a:solidFill>
                  <a:schemeClr val="bg1"/>
                </a:solidFill>
                <a:latin typeface="Candara" panose="020E0502030303020204" pitchFamily="34" charset="0"/>
              </a:rPr>
              <a:t>Tube - </a:t>
            </a:r>
            <a:r>
              <a:rPr lang="en-CA" sz="1660" i="1" dirty="0" err="1">
                <a:solidFill>
                  <a:schemeClr val="bg1"/>
                </a:solidFill>
                <a:latin typeface="Candara" panose="020E0502030303020204" pitchFamily="34" charset="0"/>
              </a:rPr>
              <a:t>Crealine</a:t>
            </a:r>
            <a:endParaRPr lang="en-CA" sz="1660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76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7000">
        <p15:prstTrans prst="curtains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600"/>
                            </p:stCondLst>
                            <p:childTnLst>
                              <p:par>
                                <p:cTn id="18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78C0982-36E5-4F81-A8D8-3ACFF9A89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04F3AC1-284F-4458-BB68-A09AFF0A4DB5}"/>
              </a:ext>
            </a:extLst>
          </p:cNvPr>
          <p:cNvSpPr txBox="1"/>
          <p:nvPr/>
        </p:nvSpPr>
        <p:spPr>
          <a:xfrm>
            <a:off x="5000017" y="243191"/>
            <a:ext cx="531130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Sobre mi frente erguido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el exacto momento,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dices que en una sombra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vives en mi recuerdo.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6C9BE25-D995-4CAA-98B0-665AC70E47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8752" y="885217"/>
            <a:ext cx="4971645" cy="6322978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BC30F60-BA09-44F0-8044-904010F2C310}"/>
              </a:ext>
            </a:extLst>
          </p:cNvPr>
          <p:cNvSpPr/>
          <p:nvPr/>
        </p:nvSpPr>
        <p:spPr>
          <a:xfrm>
            <a:off x="3254644" y="6488668"/>
            <a:ext cx="1558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chemeClr val="bg1"/>
                </a:solidFill>
                <a:latin typeface="Candara" panose="020E0502030303020204" pitchFamily="34" charset="0"/>
              </a:rPr>
              <a:t>Tube - </a:t>
            </a:r>
            <a:r>
              <a:rPr lang="en-CA" i="1" dirty="0" err="1">
                <a:solidFill>
                  <a:schemeClr val="bg1"/>
                </a:solidFill>
                <a:latin typeface="Candara" panose="020E0502030303020204" pitchFamily="34" charset="0"/>
              </a:rPr>
              <a:t>Crealine</a:t>
            </a:r>
            <a:endParaRPr lang="en-CA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2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96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92CFE20-44A1-491D-8366-A8EAB18A7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E6840BF-1A16-4711-B327-9CF871893E94}"/>
              </a:ext>
            </a:extLst>
          </p:cNvPr>
          <p:cNvSpPr txBox="1"/>
          <p:nvPr/>
        </p:nvSpPr>
        <p:spPr>
          <a:xfrm>
            <a:off x="3978613" y="1760706"/>
            <a:ext cx="7519481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Síntesis de las horas.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Tú y yo en movimiento luchando vida a vida,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gozando cuerpo a cuerpo.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882F16B-2995-4D4F-A1BC-8973A02822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8752" y="885217"/>
            <a:ext cx="4971645" cy="6322978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6A4FEF2-AB26-41B9-9BE3-5E3523F771CC}"/>
              </a:ext>
            </a:extLst>
          </p:cNvPr>
          <p:cNvSpPr/>
          <p:nvPr/>
        </p:nvSpPr>
        <p:spPr>
          <a:xfrm>
            <a:off x="3206005" y="6488668"/>
            <a:ext cx="1558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chemeClr val="bg1"/>
                </a:solidFill>
                <a:latin typeface="Candara" panose="020E0502030303020204" pitchFamily="34" charset="0"/>
              </a:rPr>
              <a:t>Tube - </a:t>
            </a:r>
            <a:r>
              <a:rPr lang="en-CA" i="1" dirty="0" err="1">
                <a:solidFill>
                  <a:schemeClr val="bg1"/>
                </a:solidFill>
                <a:latin typeface="Candara" panose="020E0502030303020204" pitchFamily="34" charset="0"/>
              </a:rPr>
              <a:t>Crealine</a:t>
            </a:r>
            <a:endParaRPr lang="en-CA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14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32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2DCAECAA-3060-495B-A61B-DB071A6CBD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8239722-3316-4FED-BE13-A351D103DACE}"/>
              </a:ext>
            </a:extLst>
          </p:cNvPr>
          <p:cNvSpPr txBox="1"/>
          <p:nvPr/>
        </p:nvSpPr>
        <p:spPr>
          <a:xfrm>
            <a:off x="4505785" y="118949"/>
            <a:ext cx="675270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Dices que en estas sombras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vives en mi recuerdo,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Y son las mismas sombras</a:t>
            </a:r>
          </a:p>
          <a:p>
            <a:r>
              <a:rPr lang="es-ES" sz="2900" b="1" dirty="0">
                <a:solidFill>
                  <a:srgbClr val="3333CC"/>
                </a:solidFill>
                <a:latin typeface="Bradley Hand ITC" panose="03070402050302030203" pitchFamily="66" charset="0"/>
              </a:rPr>
              <a:t>que están en mí viviendo.</a:t>
            </a:r>
            <a:endParaRPr lang="en-CA" sz="2900" b="1" dirty="0">
              <a:solidFill>
                <a:srgbClr val="3333CC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956F588-3B02-43CD-8228-80CDC7892B2B}"/>
              </a:ext>
            </a:extLst>
          </p:cNvPr>
          <p:cNvSpPr txBox="1"/>
          <p:nvPr/>
        </p:nvSpPr>
        <p:spPr>
          <a:xfrm>
            <a:off x="4815191" y="924127"/>
            <a:ext cx="3264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rgbClr val="3333CC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2D7F094-1571-4C72-BA1C-9ADF22CBF9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8752" y="885217"/>
            <a:ext cx="4971645" cy="632297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146F095-9BCF-484A-B462-6AA6D3EAB279}"/>
              </a:ext>
            </a:extLst>
          </p:cNvPr>
          <p:cNvSpPr/>
          <p:nvPr/>
        </p:nvSpPr>
        <p:spPr>
          <a:xfrm>
            <a:off x="3251454" y="6510212"/>
            <a:ext cx="1447832" cy="347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CA" sz="1660" i="1" dirty="0">
                <a:solidFill>
                  <a:prstClr val="white"/>
                </a:solidFill>
                <a:latin typeface="Candara" panose="020E0502030303020204" pitchFamily="34" charset="0"/>
              </a:rPr>
              <a:t>Tube - </a:t>
            </a:r>
            <a:r>
              <a:rPr lang="en-CA" sz="1660" i="1" dirty="0" err="1">
                <a:solidFill>
                  <a:prstClr val="white"/>
                </a:solidFill>
                <a:latin typeface="Candara" panose="020E0502030303020204" pitchFamily="34" charset="0"/>
              </a:rPr>
              <a:t>Crealine</a:t>
            </a:r>
            <a:endParaRPr lang="en-CA" sz="1660" i="1" dirty="0">
              <a:solidFill>
                <a:prstClr val="white"/>
              </a:solidFill>
              <a:latin typeface="Candara" panose="020E0502030303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8782020-44DC-45EB-9746-F8956E036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322580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F8FBF05C-C366-4CCD-8076-62CB501FA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22580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944C675A-3CD6-4630-84C3-EA757D0D8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0" y="322580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A86E881E-D322-4A94-A1F9-302A5187C7F3}"/>
              </a:ext>
            </a:extLst>
          </p:cNvPr>
          <p:cNvSpPr txBox="1"/>
          <p:nvPr/>
        </p:nvSpPr>
        <p:spPr>
          <a:xfrm>
            <a:off x="2033079" y="408562"/>
            <a:ext cx="7772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rgbClr val="3333CC"/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i="1" dirty="0">
              <a:solidFill>
                <a:srgbClr val="3333CC"/>
              </a:solidFill>
              <a:latin typeface="Cambria" panose="020405030504060302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7EFB59BA-5CE6-498C-9813-40033ECDEB64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32F7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141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4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4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" grpId="0"/>
      <p:bldP spid="14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0871AF7-D6A6-4F48-B29F-719F25E42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3816C37-D6A2-4F5A-8635-CA50230CC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9FEECD5-9FD0-4A82-B9E4-D87AC69C1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6840033-6B7D-4CDD-B003-5D9A11D2DA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8F2BB18-B23A-4D56-87ED-2A0A62502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7B273F95-AA37-4E93-B39B-1B823B5C5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FB303B4-477E-4826-AE02-346A9A8D8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99E3FAF-F532-4544-96A8-80B87231B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4106BA6-F73E-40F2-B0D2-1B0FD6CDC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AA280B1-F03A-46EC-8704-6BCD2B5F2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58667B1-45CB-4F40-AE17-3B913A4D0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52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>
        <p:circle/>
      </p:transition>
    </mc:Choice>
    <mc:Fallback xmlns="">
      <p:transition spd="slow" advClick="0">
        <p:circl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147</Words>
  <Application>Microsoft Office PowerPoint</Application>
  <PresentationFormat>Panorámica</PresentationFormat>
  <Paragraphs>24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6" baseType="lpstr">
      <vt:lpstr>Fiolex Girls</vt:lpstr>
      <vt:lpstr>Kristen ITC</vt:lpstr>
      <vt:lpstr>Arial</vt:lpstr>
      <vt:lpstr>Candara</vt:lpstr>
      <vt:lpstr>Calibri Light</vt:lpstr>
      <vt:lpstr>Great Vibes</vt:lpstr>
      <vt:lpstr>Bradley Hand ITC</vt:lpstr>
      <vt:lpstr>Cambria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56</cp:revision>
  <dcterms:created xsi:type="dcterms:W3CDTF">2021-02-25T00:21:32Z</dcterms:created>
  <dcterms:modified xsi:type="dcterms:W3CDTF">2021-03-03T01:02:07Z</dcterms:modified>
</cp:coreProperties>
</file>