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4"/>
  </p:notesMasterIdLst>
  <p:sldIdLst>
    <p:sldId id="257" r:id="rId2"/>
    <p:sldId id="258" r:id="rId3"/>
  </p:sldIdLst>
  <p:sldSz cx="9144000" cy="6858000" type="screen4x3"/>
  <p:notesSz cx="6858000" cy="9144000"/>
  <p:embeddedFontLst>
    <p:embeddedFont>
      <p:font typeface="Cambria" pitchFamily="18" charset="0"/>
      <p:regular r:id="rId5"/>
      <p:bold r:id="rId6"/>
      <p:italic r:id="rId7"/>
      <p:boldItalic r:id="rId8"/>
    </p:embeddedFont>
    <p:embeddedFont>
      <p:font typeface="A Charming Font Expanded" pitchFamily="2" charset="0"/>
      <p:regular r:id="rId9"/>
    </p:embeddedFont>
    <p:embeddedFont>
      <p:font typeface="Fiolex Girls" pitchFamily="34" charset="0"/>
      <p:regular r:id="rId10"/>
    </p:embeddedFont>
    <p:embeddedFont>
      <p:font typeface="Calibri" pitchFamily="34" charset="0"/>
      <p:regular r:id="rId11"/>
      <p:bold r:id="rId12"/>
      <p:italic r:id="rId13"/>
      <p:boldItalic r:id="rId14"/>
    </p:embeddedFont>
    <p:embeddedFont>
      <p:font typeface="Kristen ITC" pitchFamily="66" charset="0"/>
      <p:regular r:id="rId15"/>
    </p:embeddedFont>
  </p:embeddedFontLst>
  <p:defaultTextStyle>
    <a:defPPr>
      <a:defRPr lang="es-UY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xy7bruakwrTKkKNhU4oHbQ==" hashData="MjOLRnsDDOcVivOolIQIcFIauh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A376"/>
    <a:srgbClr val="CB966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96" y="-5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10" Type="http://schemas.openxmlformats.org/officeDocument/2006/relationships/font" Target="fonts/font6.fntdata"/><Relationship Id="rId19" Type="http://schemas.openxmlformats.org/officeDocument/2006/relationships/tableStyles" Target="tableStyles.xml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font" Target="fonts/font10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525721-EBFD-4903-A6DE-F111709011F4}" type="datetimeFigureOut">
              <a:rPr lang="es-UY" smtClean="0"/>
              <a:pPr/>
              <a:t>17/07/2017</a:t>
            </a:fld>
            <a:endParaRPr lang="es-UY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UY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555211-6F43-4AB6-AB4E-7323EEC93DA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UY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55211-6F43-4AB6-AB4E-7323EEC93DA3}" type="slidenum">
              <a:rPr lang="es-UY" smtClean="0"/>
              <a:pPr/>
              <a:t>1</a:t>
            </a:fld>
            <a:endParaRPr lang="es-UY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89CAE2-2618-4DFB-B99E-B8A8F47882C8}" type="datetimeFigureOut">
              <a:rPr lang="es-UY"/>
              <a:pPr>
                <a:defRPr/>
              </a:pPr>
              <a:t>17/07/2017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D62F37-931E-4B60-933F-4406787E3DB9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AE3421-5948-4CE1-A069-766153D4E537}" type="datetimeFigureOut">
              <a:rPr lang="es-UY"/>
              <a:pPr>
                <a:defRPr/>
              </a:pPr>
              <a:t>17/07/2017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252B95-F4B5-4C2A-8E29-D31BAE4F83B9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2740A-70D4-4A5C-AE84-A67466AA508B}" type="datetimeFigureOut">
              <a:rPr lang="es-UY"/>
              <a:pPr>
                <a:defRPr/>
              </a:pPr>
              <a:t>17/07/2017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6D418E-3D15-4565-ABF5-A89EC30C4D73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F79E6C-520D-4D5C-9305-44328B369F75}" type="datetimeFigureOut">
              <a:rPr lang="es-UY"/>
              <a:pPr>
                <a:defRPr/>
              </a:pPr>
              <a:t>17/07/2017</a:t>
            </a:fld>
            <a:endParaRPr lang="es-UY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13A3FD-1F8C-44B6-8FDA-BA6244D8E02F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F012FA-2826-405E-976D-552179BA91A0}" type="datetimeFigureOut">
              <a:rPr lang="es-UY"/>
              <a:pPr>
                <a:defRPr/>
              </a:pPr>
              <a:t>17/07/2017</a:t>
            </a:fld>
            <a:endParaRPr lang="es-UY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B04A2-AA7F-412C-94C9-B10C3487FB99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2E4F4-6D9C-40F4-9DA4-E727BCDD5AFC}" type="datetimeFigureOut">
              <a:rPr lang="es-UY"/>
              <a:pPr>
                <a:defRPr/>
              </a:pPr>
              <a:t>17/07/2017</a:t>
            </a:fld>
            <a:endParaRPr lang="es-UY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F8FF71-7A64-4D70-9DB8-1B0BF50BB26C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48BD4D-3A65-4C56-8A5C-F17071475D6E}" type="datetimeFigureOut">
              <a:rPr lang="es-UY"/>
              <a:pPr>
                <a:defRPr/>
              </a:pPr>
              <a:t>17/07/2017</a:t>
            </a:fld>
            <a:endParaRPr lang="es-UY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C3A273-ADCE-43D6-8741-06CFFE81D6CC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30A1F0-4A4E-4903-9F67-FDA256538475}" type="datetimeFigureOut">
              <a:rPr lang="es-UY"/>
              <a:pPr>
                <a:defRPr/>
              </a:pPr>
              <a:t>17/07/2017</a:t>
            </a:fld>
            <a:endParaRPr lang="es-UY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100EBF-D3AA-4DBA-8985-F535D757CAC5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6C40C9-59D8-40EF-B6D9-1ED4397D6DE2}" type="datetimeFigureOut">
              <a:rPr lang="es-UY"/>
              <a:pPr>
                <a:defRPr/>
              </a:pPr>
              <a:t>17/07/2017</a:t>
            </a:fld>
            <a:endParaRPr lang="es-UY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05506-EE3C-45B5-AFE4-168EC58D909B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C92371-EDDC-484B-895F-2C4EEFCFFFFD}" type="datetimeFigureOut">
              <a:rPr lang="es-UY"/>
              <a:pPr>
                <a:defRPr/>
              </a:pPr>
              <a:t>17/07/2017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2DB92E-84ED-4C3C-9EBE-525CE264FD98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806CFE-F089-4FE8-BC9C-9E4922CF83AF}" type="datetimeFigureOut">
              <a:rPr lang="es-UY"/>
              <a:pPr>
                <a:defRPr/>
              </a:pPr>
              <a:t>17/07/2017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E43CBC-4E38-43E4-BE49-C508F71BC6A5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UY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77F64D5-4944-449B-ACFE-7C508D9A1B24}" type="datetimeFigureOut">
              <a:rPr lang="es-UY"/>
              <a:pPr>
                <a:defRPr/>
              </a:pPr>
              <a:t>17/07/2017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D5D843C-2644-4331-BBEB-1D4FBFC41EC1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11" Type="http://schemas.openxmlformats.org/officeDocument/2006/relationships/image" Target="../media/image8.png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jpe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4 Imagen" descr="Imagen3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4644008" y="4869160"/>
            <a:ext cx="2063065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300" i="1" dirty="0" smtClean="0">
                <a:latin typeface="Cambria" pitchFamily="18" charset="0"/>
              </a:rPr>
              <a:t>Sobre la blanca almohada, </a:t>
            </a:r>
            <a:br>
              <a:rPr lang="es-UY" sz="1300" i="1" dirty="0" smtClean="0">
                <a:latin typeface="Cambria" pitchFamily="18" charset="0"/>
              </a:rPr>
            </a:br>
            <a:r>
              <a:rPr lang="es-UY" sz="1300" i="1" dirty="0" smtClean="0">
                <a:latin typeface="Cambria" pitchFamily="18" charset="0"/>
              </a:rPr>
              <a:t>más allá del deseo, </a:t>
            </a:r>
            <a:br>
              <a:rPr lang="es-UY" sz="1300" i="1" dirty="0" smtClean="0">
                <a:latin typeface="Cambria" pitchFamily="18" charset="0"/>
              </a:rPr>
            </a:br>
            <a:r>
              <a:rPr lang="es-UY" sz="1300" i="1" dirty="0" smtClean="0">
                <a:latin typeface="Cambria" pitchFamily="18" charset="0"/>
              </a:rPr>
              <a:t>sobre la blanca noche, </a:t>
            </a:r>
            <a:br>
              <a:rPr lang="es-UY" sz="1300" i="1" dirty="0" smtClean="0">
                <a:latin typeface="Cambria" pitchFamily="18" charset="0"/>
              </a:rPr>
            </a:br>
            <a:r>
              <a:rPr lang="es-UY" sz="1300" i="1" dirty="0" smtClean="0">
                <a:latin typeface="Cambria" pitchFamily="18" charset="0"/>
              </a:rPr>
              <a:t>sobre el blanco silencio, </a:t>
            </a:r>
            <a:br>
              <a:rPr lang="es-UY" sz="1300" i="1" dirty="0" smtClean="0">
                <a:latin typeface="Cambria" pitchFamily="18" charset="0"/>
              </a:rPr>
            </a:br>
            <a:r>
              <a:rPr lang="es-UY" sz="1300" i="1" dirty="0" smtClean="0">
                <a:latin typeface="Cambria" pitchFamily="18" charset="0"/>
              </a:rPr>
              <a:t>sobre nosotros mismos, </a:t>
            </a:r>
            <a:br>
              <a:rPr lang="es-UY" sz="1300" i="1" dirty="0" smtClean="0">
                <a:latin typeface="Cambria" pitchFamily="18" charset="0"/>
              </a:rPr>
            </a:br>
            <a:r>
              <a:rPr lang="es-UY" sz="1300" i="1" dirty="0" smtClean="0">
                <a:latin typeface="Cambria" pitchFamily="18" charset="0"/>
              </a:rPr>
              <a:t>las almas en su encuentro.</a:t>
            </a:r>
            <a:endParaRPr lang="es-UY" sz="1300" i="1" dirty="0">
              <a:latin typeface="Cambria" pitchFamily="18" charset="0"/>
            </a:endParaRPr>
          </a:p>
        </p:txBody>
      </p:sp>
      <p:pic>
        <p:nvPicPr>
          <p:cNvPr id="8" name="7 Imagen" descr="Imagen2  base recortada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3779912" y="1556792"/>
            <a:ext cx="3600400" cy="3096344"/>
          </a:xfrm>
          <a:prstGeom prst="rect">
            <a:avLst/>
          </a:prstGeom>
        </p:spPr>
      </p:pic>
      <p:pic>
        <p:nvPicPr>
          <p:cNvPr id="6" name="5 Imagen" descr="Imagen2 2.jp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3779912" y="1556792"/>
            <a:ext cx="3600400" cy="3096344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716016" y="5013176"/>
            <a:ext cx="1921039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300" i="1" dirty="0" smtClean="0">
                <a:latin typeface="Cambria" pitchFamily="18" charset="0"/>
              </a:rPr>
              <a:t>Sobre mi frente erguido </a:t>
            </a:r>
            <a:br>
              <a:rPr lang="es-UY" sz="1300" i="1" dirty="0" smtClean="0">
                <a:latin typeface="Cambria" pitchFamily="18" charset="0"/>
              </a:rPr>
            </a:br>
            <a:r>
              <a:rPr lang="es-UY" sz="1300" i="1" dirty="0" smtClean="0">
                <a:latin typeface="Cambria" pitchFamily="18" charset="0"/>
              </a:rPr>
              <a:t>el exacto momento, </a:t>
            </a:r>
            <a:br>
              <a:rPr lang="es-UY" sz="1300" i="1" dirty="0" smtClean="0">
                <a:latin typeface="Cambria" pitchFamily="18" charset="0"/>
              </a:rPr>
            </a:br>
            <a:r>
              <a:rPr lang="es-UY" sz="1300" i="1" dirty="0" smtClean="0">
                <a:latin typeface="Cambria" pitchFamily="18" charset="0"/>
              </a:rPr>
              <a:t>dices que en una sombra </a:t>
            </a:r>
            <a:br>
              <a:rPr lang="es-UY" sz="1300" i="1" dirty="0" smtClean="0">
                <a:latin typeface="Cambria" pitchFamily="18" charset="0"/>
              </a:rPr>
            </a:br>
            <a:r>
              <a:rPr lang="es-UY" sz="1300" i="1" dirty="0" smtClean="0">
                <a:latin typeface="Cambria" pitchFamily="18" charset="0"/>
              </a:rPr>
              <a:t>vives en mi recuerdo.</a:t>
            </a:r>
            <a:endParaRPr lang="es-UY" sz="1300" i="1" dirty="0">
              <a:latin typeface="Cambria" pitchFamily="18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3923928" y="4941168"/>
            <a:ext cx="2597186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500" dirty="0" smtClean="0">
                <a:latin typeface="A Charming Font Expanded" pitchFamily="2" charset="0"/>
              </a:rPr>
              <a:t>Recuerdo de </a:t>
            </a:r>
            <a:r>
              <a:rPr lang="en-US" sz="3500" dirty="0" err="1" smtClean="0">
                <a:latin typeface="A Charming Font Expanded" pitchFamily="2" charset="0"/>
              </a:rPr>
              <a:t>Sombras</a:t>
            </a:r>
            <a:endParaRPr lang="en-US" sz="3500" dirty="0" smtClean="0">
              <a:latin typeface="A Charming Font Expanded" pitchFamily="2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5220072" y="5517232"/>
            <a:ext cx="1661032" cy="5109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2720" dirty="0" smtClean="0">
                <a:latin typeface="A Charming Font Expanded" pitchFamily="2" charset="0"/>
              </a:rPr>
              <a:t> Concha Méndez</a:t>
            </a:r>
            <a:endParaRPr lang="es-UY" sz="2720" dirty="0">
              <a:latin typeface="A Charming Font Expanded" pitchFamily="2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4716016" y="4941168"/>
            <a:ext cx="1968359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300" i="1" dirty="0" smtClean="0">
                <a:latin typeface="Cambria" pitchFamily="18" charset="0"/>
              </a:rPr>
              <a:t>Síntesis de las horas. </a:t>
            </a:r>
            <a:br>
              <a:rPr lang="es-UY" sz="1300" i="1" dirty="0" smtClean="0">
                <a:latin typeface="Cambria" pitchFamily="18" charset="0"/>
              </a:rPr>
            </a:br>
            <a:r>
              <a:rPr lang="es-UY" sz="1300" i="1" dirty="0" smtClean="0">
                <a:latin typeface="Cambria" pitchFamily="18" charset="0"/>
              </a:rPr>
              <a:t>Tú y yo en movimiento </a:t>
            </a:r>
            <a:br>
              <a:rPr lang="es-UY" sz="1300" i="1" dirty="0" smtClean="0">
                <a:latin typeface="Cambria" pitchFamily="18" charset="0"/>
              </a:rPr>
            </a:br>
            <a:r>
              <a:rPr lang="es-UY" sz="1300" i="1" dirty="0" smtClean="0">
                <a:latin typeface="Cambria" pitchFamily="18" charset="0"/>
              </a:rPr>
              <a:t>luchando vida a vida, </a:t>
            </a:r>
            <a:br>
              <a:rPr lang="es-UY" sz="1300" i="1" dirty="0" smtClean="0">
                <a:latin typeface="Cambria" pitchFamily="18" charset="0"/>
              </a:rPr>
            </a:br>
            <a:r>
              <a:rPr lang="es-UY" sz="1300" i="1" dirty="0" smtClean="0">
                <a:latin typeface="Cambria" pitchFamily="18" charset="0"/>
              </a:rPr>
              <a:t>gozando cuerpo a cuerpo.</a:t>
            </a:r>
            <a:endParaRPr lang="es-UY" sz="1300" i="1" dirty="0">
              <a:latin typeface="Cambria" pitchFamily="18" charset="0"/>
            </a:endParaRPr>
          </a:p>
        </p:txBody>
      </p:sp>
      <p:pic>
        <p:nvPicPr>
          <p:cNvPr id="14" name="13 Imagen" descr="Imagen2 2 doble.jp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3779912" y="1556792"/>
            <a:ext cx="3600400" cy="3096344"/>
          </a:xfrm>
          <a:prstGeom prst="rect">
            <a:avLst/>
          </a:prstGeom>
        </p:spPr>
      </p:pic>
      <p:sp>
        <p:nvSpPr>
          <p:cNvPr id="16" name="15 CuadroTexto"/>
          <p:cNvSpPr txBox="1"/>
          <p:nvPr/>
        </p:nvSpPr>
        <p:spPr>
          <a:xfrm>
            <a:off x="4716016" y="4941168"/>
            <a:ext cx="2087238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300" i="1" dirty="0" smtClean="0">
                <a:latin typeface="Cambria" pitchFamily="18" charset="0"/>
              </a:rPr>
              <a:t>Dices que en estas sombras </a:t>
            </a:r>
            <a:br>
              <a:rPr lang="es-UY" sz="1300" i="1" dirty="0" smtClean="0">
                <a:latin typeface="Cambria" pitchFamily="18" charset="0"/>
              </a:rPr>
            </a:br>
            <a:r>
              <a:rPr lang="es-UY" sz="1300" i="1" dirty="0" smtClean="0">
                <a:latin typeface="Cambria" pitchFamily="18" charset="0"/>
              </a:rPr>
              <a:t>vives en mi recuerdo, </a:t>
            </a:r>
            <a:br>
              <a:rPr lang="es-UY" sz="1300" i="1" dirty="0" smtClean="0">
                <a:latin typeface="Cambria" pitchFamily="18" charset="0"/>
              </a:rPr>
            </a:br>
            <a:r>
              <a:rPr lang="es-UY" sz="1300" i="1" dirty="0" smtClean="0">
                <a:latin typeface="Cambria" pitchFamily="18" charset="0"/>
              </a:rPr>
              <a:t>Y son las mismas sombras </a:t>
            </a:r>
            <a:br>
              <a:rPr lang="es-UY" sz="1300" i="1" dirty="0" smtClean="0">
                <a:latin typeface="Cambria" pitchFamily="18" charset="0"/>
              </a:rPr>
            </a:br>
            <a:r>
              <a:rPr lang="es-UY" sz="1300" i="1" dirty="0" smtClean="0">
                <a:latin typeface="Cambria" pitchFamily="18" charset="0"/>
              </a:rPr>
              <a:t>que están en mí viviendo.</a:t>
            </a:r>
          </a:p>
        </p:txBody>
      </p:sp>
      <p:pic>
        <p:nvPicPr>
          <p:cNvPr id="17" name="16 Imagen" descr="Imagen2 2CIELO.jpg"/>
          <p:cNvPicPr>
            <a:picLocks noChangeAspect="1"/>
          </p:cNvPicPr>
          <p:nvPr/>
        </p:nvPicPr>
        <p:blipFill>
          <a:blip r:embed="rId8" cstate="email"/>
          <a:stretch>
            <a:fillRect/>
          </a:stretch>
        </p:blipFill>
        <p:spPr>
          <a:xfrm>
            <a:off x="3779912" y="1556792"/>
            <a:ext cx="3600400" cy="3096344"/>
          </a:xfrm>
          <a:prstGeom prst="rect">
            <a:avLst/>
          </a:prstGeom>
        </p:spPr>
      </p:pic>
      <p:sp>
        <p:nvSpPr>
          <p:cNvPr id="18" name="17 CuadroTexto"/>
          <p:cNvSpPr txBox="1"/>
          <p:nvPr/>
        </p:nvSpPr>
        <p:spPr>
          <a:xfrm>
            <a:off x="3995936" y="5229200"/>
            <a:ext cx="2739853" cy="6032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320" dirty="0" smtClean="0">
                <a:latin typeface="Fiolex Girls" pitchFamily="34" charset="0"/>
              </a:rPr>
              <a:t>inesgaret@gmail.com</a:t>
            </a:r>
            <a:endParaRPr lang="es-UY" sz="3320" dirty="0">
              <a:latin typeface="Fiolex Girls" pitchFamily="34" charset="0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5868144" y="6165304"/>
            <a:ext cx="14024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latin typeface="+mn-lt"/>
              </a:rPr>
              <a:t>Pase </a:t>
            </a:r>
            <a:r>
              <a:rPr lang="en-US" sz="1400" i="1" dirty="0" err="1" smtClean="0">
                <a:latin typeface="+mn-lt"/>
              </a:rPr>
              <a:t>automatico</a:t>
            </a:r>
            <a:endParaRPr lang="es-UY" sz="1400" i="1" dirty="0">
              <a:latin typeface="+mn-lt"/>
            </a:endParaRPr>
          </a:p>
        </p:txBody>
      </p:sp>
      <p:pic>
        <p:nvPicPr>
          <p:cNvPr id="11" name="10 Imagen" descr="Imagen1 pp.jpg"/>
          <p:cNvPicPr>
            <a:picLocks noChangeAspect="1"/>
          </p:cNvPicPr>
          <p:nvPr/>
        </p:nvPicPr>
        <p:blipFill>
          <a:blip r:embed="rId9" cstate="email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9" name="18 Imagen" descr="Imagen1 pp.jpg"/>
          <p:cNvPicPr>
            <a:picLocks noChangeAspect="1"/>
          </p:cNvPicPr>
          <p:nvPr/>
        </p:nvPicPr>
        <p:blipFill>
          <a:blip r:embed="rId10" cstate="email"/>
          <a:srcRect/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</p:spPr>
      </p:pic>
      <p:sp>
        <p:nvSpPr>
          <p:cNvPr id="20" name="19 CuadroTexto"/>
          <p:cNvSpPr txBox="1"/>
          <p:nvPr/>
        </p:nvSpPr>
        <p:spPr>
          <a:xfrm>
            <a:off x="2411760" y="1268760"/>
            <a:ext cx="2243628" cy="46489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410" i="1" dirty="0" smtClean="0">
                <a:latin typeface="Cambria" pitchFamily="18" charset="0"/>
              </a:rPr>
              <a:t>Sobre la blanca almohada, </a:t>
            </a:r>
            <a:br>
              <a:rPr lang="es-UY" sz="1410" i="1" dirty="0" smtClean="0">
                <a:latin typeface="Cambria" pitchFamily="18" charset="0"/>
              </a:rPr>
            </a:br>
            <a:r>
              <a:rPr lang="es-UY" sz="1410" i="1" dirty="0" smtClean="0">
                <a:latin typeface="Cambria" pitchFamily="18" charset="0"/>
              </a:rPr>
              <a:t>más allá del deseo, </a:t>
            </a:r>
            <a:br>
              <a:rPr lang="es-UY" sz="1410" i="1" dirty="0" smtClean="0">
                <a:latin typeface="Cambria" pitchFamily="18" charset="0"/>
              </a:rPr>
            </a:br>
            <a:r>
              <a:rPr lang="es-UY" sz="1410" i="1" dirty="0" smtClean="0">
                <a:latin typeface="Cambria" pitchFamily="18" charset="0"/>
              </a:rPr>
              <a:t>sobre la blanca noche, </a:t>
            </a:r>
            <a:br>
              <a:rPr lang="es-UY" sz="1410" i="1" dirty="0" smtClean="0">
                <a:latin typeface="Cambria" pitchFamily="18" charset="0"/>
              </a:rPr>
            </a:br>
            <a:r>
              <a:rPr lang="es-UY" sz="1410" i="1" dirty="0" smtClean="0">
                <a:latin typeface="Cambria" pitchFamily="18" charset="0"/>
              </a:rPr>
              <a:t>sobre el blanco silencio, </a:t>
            </a:r>
            <a:br>
              <a:rPr lang="es-UY" sz="1410" i="1" dirty="0" smtClean="0">
                <a:latin typeface="Cambria" pitchFamily="18" charset="0"/>
              </a:rPr>
            </a:br>
            <a:r>
              <a:rPr lang="es-UY" sz="1410" i="1" dirty="0" smtClean="0">
                <a:latin typeface="Cambria" pitchFamily="18" charset="0"/>
              </a:rPr>
              <a:t>sobre nosotros mismos, </a:t>
            </a:r>
            <a:br>
              <a:rPr lang="es-UY" sz="1410" i="1" dirty="0" smtClean="0">
                <a:latin typeface="Cambria" pitchFamily="18" charset="0"/>
              </a:rPr>
            </a:br>
            <a:r>
              <a:rPr lang="es-UY" sz="1410" i="1" dirty="0" smtClean="0">
                <a:latin typeface="Cambria" pitchFamily="18" charset="0"/>
              </a:rPr>
              <a:t>las almas en su encuentro.</a:t>
            </a:r>
          </a:p>
          <a:p>
            <a:endParaRPr lang="es-UY" sz="1410" i="1" dirty="0" smtClean="0">
              <a:latin typeface="Cambria" pitchFamily="18" charset="0"/>
            </a:endParaRPr>
          </a:p>
          <a:p>
            <a:r>
              <a:rPr lang="es-UY" sz="1410" i="1" dirty="0" smtClean="0">
                <a:latin typeface="Cambria" pitchFamily="18" charset="0"/>
              </a:rPr>
              <a:t>Sobre mi frente erguido </a:t>
            </a:r>
            <a:br>
              <a:rPr lang="es-UY" sz="1410" i="1" dirty="0" smtClean="0">
                <a:latin typeface="Cambria" pitchFamily="18" charset="0"/>
              </a:rPr>
            </a:br>
            <a:r>
              <a:rPr lang="es-UY" sz="1410" i="1" dirty="0" smtClean="0">
                <a:latin typeface="Cambria" pitchFamily="18" charset="0"/>
              </a:rPr>
              <a:t>el exacto momento, </a:t>
            </a:r>
            <a:br>
              <a:rPr lang="es-UY" sz="1410" i="1" dirty="0" smtClean="0">
                <a:latin typeface="Cambria" pitchFamily="18" charset="0"/>
              </a:rPr>
            </a:br>
            <a:r>
              <a:rPr lang="es-UY" sz="1410" i="1" dirty="0" smtClean="0">
                <a:latin typeface="Cambria" pitchFamily="18" charset="0"/>
              </a:rPr>
              <a:t>dices que en una sombra </a:t>
            </a:r>
            <a:br>
              <a:rPr lang="es-UY" sz="1410" i="1" dirty="0" smtClean="0">
                <a:latin typeface="Cambria" pitchFamily="18" charset="0"/>
              </a:rPr>
            </a:br>
            <a:r>
              <a:rPr lang="es-UY" sz="1410" i="1" dirty="0" smtClean="0">
                <a:latin typeface="Cambria" pitchFamily="18" charset="0"/>
              </a:rPr>
              <a:t>vives en mi recuerdo.</a:t>
            </a:r>
          </a:p>
          <a:p>
            <a:endParaRPr lang="es-UY" sz="1410" i="1" dirty="0" smtClean="0">
              <a:latin typeface="Cambria" pitchFamily="18" charset="0"/>
            </a:endParaRPr>
          </a:p>
          <a:p>
            <a:r>
              <a:rPr lang="es-UY" sz="1410" i="1" dirty="0" err="1" smtClean="0">
                <a:latin typeface="Cambria" pitchFamily="18" charset="0"/>
              </a:rPr>
              <a:t>Sínteis</a:t>
            </a:r>
            <a:r>
              <a:rPr lang="es-UY" sz="1410" i="1" dirty="0" smtClean="0">
                <a:latin typeface="Cambria" pitchFamily="18" charset="0"/>
              </a:rPr>
              <a:t> de las horas. </a:t>
            </a:r>
            <a:br>
              <a:rPr lang="es-UY" sz="1410" i="1" dirty="0" smtClean="0">
                <a:latin typeface="Cambria" pitchFamily="18" charset="0"/>
              </a:rPr>
            </a:br>
            <a:r>
              <a:rPr lang="es-UY" sz="1410" i="1" dirty="0" smtClean="0">
                <a:latin typeface="Cambria" pitchFamily="18" charset="0"/>
              </a:rPr>
              <a:t>Tú y yo en movimiento </a:t>
            </a:r>
            <a:br>
              <a:rPr lang="es-UY" sz="1410" i="1" dirty="0" smtClean="0">
                <a:latin typeface="Cambria" pitchFamily="18" charset="0"/>
              </a:rPr>
            </a:br>
            <a:r>
              <a:rPr lang="es-UY" sz="1410" i="1" dirty="0" smtClean="0">
                <a:latin typeface="Cambria" pitchFamily="18" charset="0"/>
              </a:rPr>
              <a:t>luchando vida a vida, </a:t>
            </a:r>
            <a:br>
              <a:rPr lang="es-UY" sz="1410" i="1" dirty="0" smtClean="0">
                <a:latin typeface="Cambria" pitchFamily="18" charset="0"/>
              </a:rPr>
            </a:br>
            <a:r>
              <a:rPr lang="es-UY" sz="1410" i="1" dirty="0" smtClean="0">
                <a:latin typeface="Cambria" pitchFamily="18" charset="0"/>
              </a:rPr>
              <a:t>gozando cuerpo a cuerpo.</a:t>
            </a:r>
          </a:p>
          <a:p>
            <a:endParaRPr lang="es-UY" sz="1410" i="1" dirty="0" smtClean="0">
              <a:latin typeface="Cambria" pitchFamily="18" charset="0"/>
            </a:endParaRPr>
          </a:p>
          <a:p>
            <a:r>
              <a:rPr lang="es-UY" sz="1410" i="1" dirty="0" smtClean="0">
                <a:latin typeface="Cambria" pitchFamily="18" charset="0"/>
              </a:rPr>
              <a:t>Dices que en estas sombras </a:t>
            </a:r>
            <a:br>
              <a:rPr lang="es-UY" sz="1410" i="1" dirty="0" smtClean="0">
                <a:latin typeface="Cambria" pitchFamily="18" charset="0"/>
              </a:rPr>
            </a:br>
            <a:r>
              <a:rPr lang="es-UY" sz="1410" i="1" dirty="0" smtClean="0">
                <a:latin typeface="Cambria" pitchFamily="18" charset="0"/>
              </a:rPr>
              <a:t>vives en mi recuerdo, </a:t>
            </a:r>
            <a:br>
              <a:rPr lang="es-UY" sz="1410" i="1" dirty="0" smtClean="0">
                <a:latin typeface="Cambria" pitchFamily="18" charset="0"/>
              </a:rPr>
            </a:br>
            <a:r>
              <a:rPr lang="es-UY" sz="1410" i="1" dirty="0" smtClean="0">
                <a:latin typeface="Cambria" pitchFamily="18" charset="0"/>
              </a:rPr>
              <a:t>Y son las mismas sombras </a:t>
            </a:r>
            <a:br>
              <a:rPr lang="es-UY" sz="1410" i="1" dirty="0" smtClean="0">
                <a:latin typeface="Cambria" pitchFamily="18" charset="0"/>
              </a:rPr>
            </a:br>
            <a:r>
              <a:rPr lang="es-UY" sz="1410" i="1" dirty="0" smtClean="0">
                <a:latin typeface="Cambria" pitchFamily="18" charset="0"/>
              </a:rPr>
              <a:t>que están en mí viviendo.</a:t>
            </a:r>
            <a:endParaRPr lang="es-UY" sz="1410" i="1" dirty="0">
              <a:latin typeface="Cambria" pitchFamily="18" charset="0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2411760" y="836712"/>
            <a:ext cx="2030043" cy="3431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30" i="1" dirty="0" smtClean="0">
                <a:latin typeface="Cambria" pitchFamily="18" charset="0"/>
              </a:rPr>
              <a:t>Recuerdo de </a:t>
            </a:r>
            <a:r>
              <a:rPr lang="en-US" sz="1630" i="1" dirty="0" err="1" smtClean="0">
                <a:latin typeface="Cambria" pitchFamily="18" charset="0"/>
              </a:rPr>
              <a:t>sombras</a:t>
            </a:r>
            <a:endParaRPr lang="es-UY" sz="1630" i="1" dirty="0">
              <a:latin typeface="Cambria" pitchFamily="18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2627784" y="6021288"/>
            <a:ext cx="151458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i="1" dirty="0" smtClean="0">
                <a:latin typeface="Cambria" pitchFamily="18" charset="0"/>
              </a:rPr>
              <a:t>Concha Mendez</a:t>
            </a:r>
            <a:endParaRPr lang="es-UY" sz="1600" i="1" dirty="0">
              <a:latin typeface="Cambria" pitchFamily="18" charset="0"/>
            </a:endParaRPr>
          </a:p>
        </p:txBody>
      </p:sp>
      <p:pic>
        <p:nvPicPr>
          <p:cNvPr id="25" name="24 Imagen" descr="1Patries_CP21-love in armycolors-14-4-10.png"/>
          <p:cNvPicPr>
            <a:picLocks noChangeAspect="1"/>
          </p:cNvPicPr>
          <p:nvPr/>
        </p:nvPicPr>
        <p:blipFill>
          <a:blip r:embed="rId11" cstate="email"/>
          <a:stretch>
            <a:fillRect/>
          </a:stretch>
        </p:blipFill>
        <p:spPr>
          <a:xfrm>
            <a:off x="5364088" y="2060848"/>
            <a:ext cx="2736304" cy="4797152"/>
          </a:xfrm>
          <a:prstGeom prst="rect">
            <a:avLst/>
          </a:prstGeom>
        </p:spPr>
      </p:pic>
    </p:spTree>
  </p:cSld>
  <p:clrMapOvr>
    <a:masterClrMapping/>
  </p:clrMapOvr>
  <p:transition>
    <p:sndAc>
      <p:stSnd>
        <p:snd r:embed="rId3" name="Distant Momen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" presetID="10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0"/>
                            </p:stCondLst>
                            <p:childTnLst>
                              <p:par>
                                <p:cTn id="24" presetID="10" presetClass="exit" presetSubtype="0" fill="hold" grpId="1" nodeType="afterEffect">
                                  <p:stCondLst>
                                    <p:cond delay="7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8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6500"/>
                            </p:stCondLst>
                            <p:childTnLst>
                              <p:par>
                                <p:cTn id="36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1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1500"/>
                            </p:stCondLst>
                            <p:childTnLst>
                              <p:par>
                                <p:cTn id="47" presetID="10" presetClass="exit" presetSubtype="0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7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7000"/>
                            </p:stCondLst>
                            <p:childTnLst>
                              <p:par>
                                <p:cTn id="58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2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6000"/>
                            </p:stCondLst>
                            <p:childTnLst>
                              <p:par>
                                <p:cTn id="66" presetID="9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05556E-6 5.78035E-7 C 0.00885 -0.01318 0.02448 -0.03168 0.04305 -0.03168 C 0.07066 -0.03168 0.09323 -0.01249 0.09323 0.01225 C 0.09323 0.02012 0.0908 0.02751 0.08628 0.03399 C 0.08715 0.03399 3.05556E-6 0.13156 3.05556E-6 0.13248 C 3.05556E-6 0.13156 -0.08716 0.03399 -0.08646 0.03399 C -0.09098 0.02751 -0.09306 0.02012 -0.09306 0.01225 C -0.09306 -0.01249 -0.07084 -0.03168 -0.04254 -0.03168 C -0.02466 -0.03168 -0.00886 -0.01318 3.05556E-6 5.78035E-7 Z " pathEditMode="relative" rAng="0" ptsTypes="fffffffff">
                                      <p:cBhvr>
                                        <p:cTn id="67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1600"/>
                            </p:stCondLst>
                            <p:childTnLst>
                              <p:par>
                                <p:cTn id="69" presetID="2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8600"/>
                            </p:stCondLst>
                            <p:childTnLst>
                              <p:par>
                                <p:cTn id="7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906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926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56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7" grpId="0"/>
      <p:bldP spid="7" grpId="1"/>
      <p:bldP spid="10" grpId="0"/>
      <p:bldP spid="12" grpId="0"/>
      <p:bldP spid="13" grpId="0"/>
      <p:bldP spid="13" grpId="1"/>
      <p:bldP spid="16" grpId="0"/>
      <p:bldP spid="16" grpId="1"/>
      <p:bldP spid="18" grpId="0" build="allAtOnce"/>
      <p:bldP spid="24" grpId="0"/>
      <p:bldP spid="20" grpId="0"/>
      <p:bldP spid="21" grpId="0"/>
      <p:bldP spid="2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441</TotalTime>
  <Words>52</Words>
  <Application>Microsoft Office PowerPoint</Application>
  <PresentationFormat>Presentación en pantalla (4:3)</PresentationFormat>
  <Paragraphs>20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Cambria</vt:lpstr>
      <vt:lpstr>A Charming Font Expanded</vt:lpstr>
      <vt:lpstr>Fiolex Girls</vt:lpstr>
      <vt:lpstr>Calibri</vt:lpstr>
      <vt:lpstr>Kristen ITC</vt:lpstr>
      <vt:lpstr>Tema de Office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inesgaret</dc:creator>
  <cp:lastModifiedBy>inesgaret</cp:lastModifiedBy>
  <cp:revision>65</cp:revision>
  <dcterms:created xsi:type="dcterms:W3CDTF">2016-01-04T01:41:04Z</dcterms:created>
  <dcterms:modified xsi:type="dcterms:W3CDTF">2017-07-17T21:38:04Z</dcterms:modified>
</cp:coreProperties>
</file>