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93" r:id="rId4"/>
    <p:sldId id="277" r:id="rId5"/>
    <p:sldId id="282" r:id="rId6"/>
    <p:sldId id="287" r:id="rId7"/>
    <p:sldId id="280" r:id="rId8"/>
    <p:sldId id="268" r:id="rId9"/>
    <p:sldId id="291" r:id="rId10"/>
    <p:sldId id="286" r:id="rId11"/>
    <p:sldId id="290" r:id="rId12"/>
    <p:sldId id="272" r:id="rId13"/>
    <p:sldId id="283" r:id="rId14"/>
    <p:sldId id="273" r:id="rId15"/>
    <p:sldId id="288" r:id="rId16"/>
    <p:sldId id="292" r:id="rId17"/>
  </p:sldIdLst>
  <p:sldSz cx="9144000" cy="5715000" type="screen16x10"/>
  <p:notesSz cx="6858000" cy="9144000"/>
  <p:embeddedFontLst>
    <p:embeddedFont>
      <p:font typeface="Brush Script MT" panose="03060802040406070304" pitchFamily="66" charset="0"/>
      <p: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Kristen ITC" panose="03050502040202030202" pitchFamily="66" charset="0"/>
      <p:regular r:id="rId2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xbhHUG9VG/pbenbHNkDQg==" hashData="tq9fdfJnxXjrrhSHfo6bn/uQxp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22" y="-252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69A58-6230-4F95-B2D5-B9FCA58C9041}" type="datetimeFigureOut">
              <a:rPr lang="es-ES" smtClean="0"/>
              <a:t>23/04/2021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13F26-2BC5-4837-B85A-51B5B1421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766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69A58-6230-4F95-B2D5-B9FCA58C9041}" type="datetimeFigureOut">
              <a:rPr lang="es-ES" smtClean="0"/>
              <a:t>23/04/2021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13F26-2BC5-4837-B85A-51B5B1421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665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69A58-6230-4F95-B2D5-B9FCA58C9041}" type="datetimeFigureOut">
              <a:rPr lang="es-ES" smtClean="0"/>
              <a:t>23/04/2021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13F26-2BC5-4837-B85A-51B5B1421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182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69A58-6230-4F95-B2D5-B9FCA58C9041}" type="datetimeFigureOut">
              <a:rPr lang="es-ES" smtClean="0"/>
              <a:t>23/04/2021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13F26-2BC5-4837-B85A-51B5B1421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436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69A58-6230-4F95-B2D5-B9FCA58C9041}" type="datetimeFigureOut">
              <a:rPr lang="es-ES" smtClean="0"/>
              <a:t>23/04/2021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13F26-2BC5-4837-B85A-51B5B1421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319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69A58-6230-4F95-B2D5-B9FCA58C9041}" type="datetimeFigureOut">
              <a:rPr lang="es-ES" smtClean="0"/>
              <a:t>23/04/2021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13F26-2BC5-4837-B85A-51B5B1421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252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69A58-6230-4F95-B2D5-B9FCA58C9041}" type="datetimeFigureOut">
              <a:rPr lang="es-ES" smtClean="0"/>
              <a:t>23/04/2021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13F26-2BC5-4837-B85A-51B5B1421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884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69A58-6230-4F95-B2D5-B9FCA58C9041}" type="datetimeFigureOut">
              <a:rPr lang="es-ES" smtClean="0"/>
              <a:t>23/04/2021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13F26-2BC5-4837-B85A-51B5B1421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604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69A58-6230-4F95-B2D5-B9FCA58C9041}" type="datetimeFigureOut">
              <a:rPr lang="es-ES" smtClean="0"/>
              <a:t>23/04/2021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13F26-2BC5-4837-B85A-51B5B1421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078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69A58-6230-4F95-B2D5-B9FCA58C9041}" type="datetimeFigureOut">
              <a:rPr lang="es-ES" smtClean="0"/>
              <a:t>23/04/2021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13F26-2BC5-4837-B85A-51B5B1421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720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69A58-6230-4F95-B2D5-B9FCA58C9041}" type="datetimeFigureOut">
              <a:rPr lang="es-ES" smtClean="0"/>
              <a:t>23/04/2021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13F26-2BC5-4837-B85A-51B5B1421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695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1" y="1775371"/>
            <a:ext cx="7772400" cy="1225020"/>
          </a:xfrm>
          <a:prstGeom prst="rect">
            <a:avLst/>
          </a:prstGeom>
        </p:spPr>
        <p:txBody>
          <a:bodyPr lIns="87531" tIns="43763" rIns="87531" bIns="4376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4"/>
            <a:ext cx="6400800" cy="1460501"/>
          </a:xfrm>
          <a:prstGeom prst="rect">
            <a:avLst/>
          </a:prstGeom>
        </p:spPr>
        <p:txBody>
          <a:bodyPr lIns="87531" tIns="43763" rIns="87531" bIns="43763"/>
          <a:lstStyle>
            <a:lvl1pPr marL="0" indent="0" algn="ctr">
              <a:buNone/>
              <a:defRPr/>
            </a:lvl1pPr>
            <a:lvl2pPr marL="437640" indent="0" algn="ctr">
              <a:buNone/>
              <a:defRPr/>
            </a:lvl2pPr>
            <a:lvl3pPr marL="875285" indent="0" algn="ctr">
              <a:buNone/>
              <a:defRPr/>
            </a:lvl3pPr>
            <a:lvl4pPr marL="1312923" indent="0" algn="ctr">
              <a:buNone/>
              <a:defRPr/>
            </a:lvl4pPr>
            <a:lvl5pPr marL="1750563" indent="0" algn="ctr">
              <a:buNone/>
              <a:defRPr/>
            </a:lvl5pPr>
            <a:lvl6pPr marL="2188214" indent="0" algn="ctr">
              <a:buNone/>
              <a:defRPr/>
            </a:lvl6pPr>
            <a:lvl7pPr marL="2625847" indent="0" algn="ctr">
              <a:buNone/>
              <a:defRPr/>
            </a:lvl7pPr>
            <a:lvl8pPr marL="3063483" indent="0" algn="ctr">
              <a:buNone/>
              <a:defRPr/>
            </a:lvl8pPr>
            <a:lvl9pPr marL="350112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74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28891"/>
            <a:ext cx="8229600" cy="952501"/>
          </a:xfrm>
          <a:prstGeom prst="rect">
            <a:avLst/>
          </a:prstGeom>
        </p:spPr>
        <p:txBody>
          <a:bodyPr lIns="87531" tIns="43763" rIns="87531" bIns="4376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5" y="1333501"/>
            <a:ext cx="8229600" cy="3771637"/>
          </a:xfrm>
          <a:prstGeom prst="rect">
            <a:avLst/>
          </a:prstGeom>
        </p:spPr>
        <p:txBody>
          <a:bodyPr lIns="87531" tIns="43763" rIns="87531" bIns="4376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47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4" y="3672422"/>
            <a:ext cx="7772400" cy="1135063"/>
          </a:xfrm>
          <a:prstGeom prst="rect">
            <a:avLst/>
          </a:prstGeom>
        </p:spPr>
        <p:txBody>
          <a:bodyPr lIns="87531" tIns="43763" rIns="87531" bIns="43763" anchor="t"/>
          <a:lstStyle>
            <a:lvl1pPr algn="l">
              <a:defRPr sz="3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4" y="2422267"/>
            <a:ext cx="7772400" cy="1250156"/>
          </a:xfrm>
          <a:prstGeom prst="rect">
            <a:avLst/>
          </a:prstGeom>
        </p:spPr>
        <p:txBody>
          <a:bodyPr lIns="87531" tIns="43763" rIns="87531" bIns="43763" anchor="b"/>
          <a:lstStyle>
            <a:lvl1pPr marL="0" indent="0">
              <a:buNone/>
              <a:defRPr sz="1900"/>
            </a:lvl1pPr>
            <a:lvl2pPr marL="437640" indent="0">
              <a:buNone/>
              <a:defRPr sz="1700"/>
            </a:lvl2pPr>
            <a:lvl3pPr marL="875285" indent="0">
              <a:buNone/>
              <a:defRPr sz="1500"/>
            </a:lvl3pPr>
            <a:lvl4pPr marL="1312923" indent="0">
              <a:buNone/>
              <a:defRPr sz="1300"/>
            </a:lvl4pPr>
            <a:lvl5pPr marL="1750563" indent="0">
              <a:buNone/>
              <a:defRPr sz="1300"/>
            </a:lvl5pPr>
            <a:lvl6pPr marL="2188214" indent="0">
              <a:buNone/>
              <a:defRPr sz="1300"/>
            </a:lvl6pPr>
            <a:lvl7pPr marL="2625847" indent="0">
              <a:buNone/>
              <a:defRPr sz="1300"/>
            </a:lvl7pPr>
            <a:lvl8pPr marL="3063483" indent="0">
              <a:buNone/>
              <a:defRPr sz="1300"/>
            </a:lvl8pPr>
            <a:lvl9pPr marL="3501127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28891"/>
            <a:ext cx="8229600" cy="952501"/>
          </a:xfrm>
          <a:prstGeom prst="rect">
            <a:avLst/>
          </a:prstGeom>
        </p:spPr>
        <p:txBody>
          <a:bodyPr lIns="87531" tIns="43763" rIns="87531" bIns="4376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4" y="1333501"/>
            <a:ext cx="4038600" cy="3771637"/>
          </a:xfrm>
          <a:prstGeom prst="rect">
            <a:avLst/>
          </a:prstGeom>
        </p:spPr>
        <p:txBody>
          <a:bodyPr lIns="87531" tIns="43763" rIns="87531" bIns="43763"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3" y="1333501"/>
            <a:ext cx="4038600" cy="3771637"/>
          </a:xfrm>
          <a:prstGeom prst="rect">
            <a:avLst/>
          </a:prstGeom>
        </p:spPr>
        <p:txBody>
          <a:bodyPr lIns="87531" tIns="43763" rIns="87531" bIns="43763"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42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28891"/>
            <a:ext cx="8229600" cy="952501"/>
          </a:xfrm>
          <a:prstGeom prst="rect">
            <a:avLst/>
          </a:prstGeom>
        </p:spPr>
        <p:txBody>
          <a:bodyPr lIns="87531" tIns="43763" rIns="87531" bIns="43763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3" y="1279262"/>
            <a:ext cx="4040188" cy="533137"/>
          </a:xfrm>
          <a:prstGeom prst="rect">
            <a:avLst/>
          </a:prstGeom>
        </p:spPr>
        <p:txBody>
          <a:bodyPr lIns="87531" tIns="43763" rIns="87531" bIns="43763" anchor="b"/>
          <a:lstStyle>
            <a:lvl1pPr marL="0" indent="0">
              <a:buNone/>
              <a:defRPr sz="2400" b="1"/>
            </a:lvl1pPr>
            <a:lvl2pPr marL="437640" indent="0">
              <a:buNone/>
              <a:defRPr sz="1900" b="1"/>
            </a:lvl2pPr>
            <a:lvl3pPr marL="875285" indent="0">
              <a:buNone/>
              <a:defRPr sz="1700" b="1"/>
            </a:lvl3pPr>
            <a:lvl4pPr marL="1312923" indent="0">
              <a:buNone/>
              <a:defRPr sz="1500" b="1"/>
            </a:lvl4pPr>
            <a:lvl5pPr marL="1750563" indent="0">
              <a:buNone/>
              <a:defRPr sz="1500" b="1"/>
            </a:lvl5pPr>
            <a:lvl6pPr marL="2188214" indent="0">
              <a:buNone/>
              <a:defRPr sz="1500" b="1"/>
            </a:lvl6pPr>
            <a:lvl7pPr marL="2625847" indent="0">
              <a:buNone/>
              <a:defRPr sz="1500" b="1"/>
            </a:lvl7pPr>
            <a:lvl8pPr marL="3063483" indent="0">
              <a:buNone/>
              <a:defRPr sz="1500" b="1"/>
            </a:lvl8pPr>
            <a:lvl9pPr marL="3501127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3" y="1812400"/>
            <a:ext cx="4040188" cy="3292740"/>
          </a:xfrm>
          <a:prstGeom prst="rect">
            <a:avLst/>
          </a:prstGeom>
        </p:spPr>
        <p:txBody>
          <a:bodyPr lIns="87531" tIns="43763" rIns="87531" bIns="43763"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0" y="1279262"/>
            <a:ext cx="4041775" cy="533137"/>
          </a:xfrm>
          <a:prstGeom prst="rect">
            <a:avLst/>
          </a:prstGeom>
        </p:spPr>
        <p:txBody>
          <a:bodyPr lIns="87531" tIns="43763" rIns="87531" bIns="43763" anchor="b"/>
          <a:lstStyle>
            <a:lvl1pPr marL="0" indent="0">
              <a:buNone/>
              <a:defRPr sz="2400" b="1"/>
            </a:lvl1pPr>
            <a:lvl2pPr marL="437640" indent="0">
              <a:buNone/>
              <a:defRPr sz="1900" b="1"/>
            </a:lvl2pPr>
            <a:lvl3pPr marL="875285" indent="0">
              <a:buNone/>
              <a:defRPr sz="1700" b="1"/>
            </a:lvl3pPr>
            <a:lvl4pPr marL="1312923" indent="0">
              <a:buNone/>
              <a:defRPr sz="1500" b="1"/>
            </a:lvl4pPr>
            <a:lvl5pPr marL="1750563" indent="0">
              <a:buNone/>
              <a:defRPr sz="1500" b="1"/>
            </a:lvl5pPr>
            <a:lvl6pPr marL="2188214" indent="0">
              <a:buNone/>
              <a:defRPr sz="1500" b="1"/>
            </a:lvl6pPr>
            <a:lvl7pPr marL="2625847" indent="0">
              <a:buNone/>
              <a:defRPr sz="1500" b="1"/>
            </a:lvl7pPr>
            <a:lvl8pPr marL="3063483" indent="0">
              <a:buNone/>
              <a:defRPr sz="1500" b="1"/>
            </a:lvl8pPr>
            <a:lvl9pPr marL="3501127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0" y="1812400"/>
            <a:ext cx="4041775" cy="3292740"/>
          </a:xfrm>
          <a:prstGeom prst="rect">
            <a:avLst/>
          </a:prstGeom>
        </p:spPr>
        <p:txBody>
          <a:bodyPr lIns="87531" tIns="43763" rIns="87531" bIns="43763"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2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28891"/>
            <a:ext cx="8229600" cy="952501"/>
          </a:xfrm>
          <a:prstGeom prst="rect">
            <a:avLst/>
          </a:prstGeom>
        </p:spPr>
        <p:txBody>
          <a:bodyPr lIns="87531" tIns="43763" rIns="87531" bIns="4376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38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89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57" y="227571"/>
            <a:ext cx="3008313" cy="968376"/>
          </a:xfrm>
          <a:prstGeom prst="rect">
            <a:avLst/>
          </a:prstGeom>
        </p:spPr>
        <p:txBody>
          <a:bodyPr lIns="87531" tIns="43763" rIns="87531" bIns="43763"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6"/>
            <a:ext cx="5111750" cy="4877593"/>
          </a:xfrm>
          <a:prstGeom prst="rect">
            <a:avLst/>
          </a:prstGeom>
        </p:spPr>
        <p:txBody>
          <a:bodyPr lIns="87531" tIns="43763" rIns="87531" bIns="43763"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57" y="1195945"/>
            <a:ext cx="3008313" cy="3909219"/>
          </a:xfrm>
          <a:prstGeom prst="rect">
            <a:avLst/>
          </a:prstGeom>
        </p:spPr>
        <p:txBody>
          <a:bodyPr lIns="87531" tIns="43763" rIns="87531" bIns="43763"/>
          <a:lstStyle>
            <a:lvl1pPr marL="0" indent="0">
              <a:buNone/>
              <a:defRPr sz="1300"/>
            </a:lvl1pPr>
            <a:lvl2pPr marL="437640" indent="0">
              <a:buNone/>
              <a:defRPr sz="1200"/>
            </a:lvl2pPr>
            <a:lvl3pPr marL="875285" indent="0">
              <a:buNone/>
              <a:defRPr sz="1100"/>
            </a:lvl3pPr>
            <a:lvl4pPr marL="1312923" indent="0">
              <a:buNone/>
              <a:defRPr sz="900"/>
            </a:lvl4pPr>
            <a:lvl5pPr marL="1750563" indent="0">
              <a:buNone/>
              <a:defRPr sz="900"/>
            </a:lvl5pPr>
            <a:lvl6pPr marL="2188214" indent="0">
              <a:buNone/>
              <a:defRPr sz="900"/>
            </a:lvl6pPr>
            <a:lvl7pPr marL="2625847" indent="0">
              <a:buNone/>
              <a:defRPr sz="900"/>
            </a:lvl7pPr>
            <a:lvl8pPr marL="3063483" indent="0">
              <a:buNone/>
              <a:defRPr sz="900"/>
            </a:lvl8pPr>
            <a:lvl9pPr marL="350112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30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4000501"/>
            <a:ext cx="5486400" cy="472285"/>
          </a:xfrm>
          <a:prstGeom prst="rect">
            <a:avLst/>
          </a:prstGeom>
        </p:spPr>
        <p:txBody>
          <a:bodyPr lIns="87531" tIns="43763" rIns="87531" bIns="43763"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510645"/>
            <a:ext cx="5486400" cy="3429000"/>
          </a:xfrm>
          <a:prstGeom prst="rect">
            <a:avLst/>
          </a:prstGeom>
        </p:spPr>
        <p:txBody>
          <a:bodyPr lIns="87531" tIns="43763" rIns="87531" bIns="43763"/>
          <a:lstStyle>
            <a:lvl1pPr marL="0" indent="0">
              <a:buNone/>
              <a:defRPr sz="3100"/>
            </a:lvl1pPr>
            <a:lvl2pPr marL="437640" indent="0">
              <a:buNone/>
              <a:defRPr sz="2700"/>
            </a:lvl2pPr>
            <a:lvl3pPr marL="875285" indent="0">
              <a:buNone/>
              <a:defRPr sz="2400"/>
            </a:lvl3pPr>
            <a:lvl4pPr marL="1312923" indent="0">
              <a:buNone/>
              <a:defRPr sz="1900"/>
            </a:lvl4pPr>
            <a:lvl5pPr marL="1750563" indent="0">
              <a:buNone/>
              <a:defRPr sz="1900"/>
            </a:lvl5pPr>
            <a:lvl6pPr marL="2188214" indent="0">
              <a:buNone/>
              <a:defRPr sz="1900"/>
            </a:lvl6pPr>
            <a:lvl7pPr marL="2625847" indent="0">
              <a:buNone/>
              <a:defRPr sz="1900"/>
            </a:lvl7pPr>
            <a:lvl8pPr marL="3063483" indent="0">
              <a:buNone/>
              <a:defRPr sz="1900"/>
            </a:lvl8pPr>
            <a:lvl9pPr marL="3501127" indent="0">
              <a:buNone/>
              <a:defRPr sz="19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4472820"/>
            <a:ext cx="5486400" cy="670719"/>
          </a:xfrm>
          <a:prstGeom prst="rect">
            <a:avLst/>
          </a:prstGeom>
        </p:spPr>
        <p:txBody>
          <a:bodyPr lIns="87531" tIns="43763" rIns="87531" bIns="43763"/>
          <a:lstStyle>
            <a:lvl1pPr marL="0" indent="0">
              <a:buNone/>
              <a:defRPr sz="1300"/>
            </a:lvl1pPr>
            <a:lvl2pPr marL="437640" indent="0">
              <a:buNone/>
              <a:defRPr sz="1200"/>
            </a:lvl2pPr>
            <a:lvl3pPr marL="875285" indent="0">
              <a:buNone/>
              <a:defRPr sz="1100"/>
            </a:lvl3pPr>
            <a:lvl4pPr marL="1312923" indent="0">
              <a:buNone/>
              <a:defRPr sz="900"/>
            </a:lvl4pPr>
            <a:lvl5pPr marL="1750563" indent="0">
              <a:buNone/>
              <a:defRPr sz="900"/>
            </a:lvl5pPr>
            <a:lvl6pPr marL="2188214" indent="0">
              <a:buNone/>
              <a:defRPr sz="900"/>
            </a:lvl6pPr>
            <a:lvl7pPr marL="2625847" indent="0">
              <a:buNone/>
              <a:defRPr sz="900"/>
            </a:lvl7pPr>
            <a:lvl8pPr marL="3063483" indent="0">
              <a:buNone/>
              <a:defRPr sz="900"/>
            </a:lvl8pPr>
            <a:lvl9pPr marL="350112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95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28891"/>
            <a:ext cx="8229600" cy="952501"/>
          </a:xfrm>
          <a:prstGeom prst="rect">
            <a:avLst/>
          </a:prstGeom>
        </p:spPr>
        <p:txBody>
          <a:bodyPr lIns="87531" tIns="43763" rIns="87531" bIns="4376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5" y="1333501"/>
            <a:ext cx="8229600" cy="3771637"/>
          </a:xfrm>
          <a:prstGeom prst="rect">
            <a:avLst/>
          </a:prstGeom>
        </p:spPr>
        <p:txBody>
          <a:bodyPr vert="eaVert" lIns="87531" tIns="43763" rIns="87531" bIns="4376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7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28902"/>
            <a:ext cx="2057400" cy="4876271"/>
          </a:xfrm>
          <a:prstGeom prst="rect">
            <a:avLst/>
          </a:prstGeom>
        </p:spPr>
        <p:txBody>
          <a:bodyPr vert="eaVert" lIns="87531" tIns="43763" rIns="87531" bIns="4376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02"/>
            <a:ext cx="6019800" cy="4876271"/>
          </a:xfrm>
          <a:prstGeom prst="rect">
            <a:avLst/>
          </a:prstGeom>
        </p:spPr>
        <p:txBody>
          <a:bodyPr vert="eaVert" lIns="87531" tIns="43763" rIns="87531" bIns="4376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86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69A58-6230-4F95-B2D5-B9FCA58C9041}" type="datetimeFigureOut">
              <a:rPr lang="es-ES" smtClean="0"/>
              <a:t>23/04/2021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13F26-2BC5-4837-B85A-51B5B1421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6841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1" y="5204367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31" tIns="43763" rIns="87531" bIns="43763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 defTabSz="875306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19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5pPr>
      <a:lvl6pPr marL="43764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6pPr>
      <a:lvl7pPr marL="875285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7pPr>
      <a:lvl8pPr marL="1312923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8pPr>
      <a:lvl9pPr marL="1750563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28234" indent="-328234" algn="l" rtl="0" fontAlgn="base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11168" indent="-273528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2pPr>
      <a:lvl3pPr marL="1094110" indent="-21882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31743" indent="-218820" algn="l" rtl="0" fontAlgn="base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  <a:cs typeface="+mn-cs"/>
        </a:defRPr>
      </a:lvl4pPr>
      <a:lvl5pPr marL="1969386" indent="-218820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5pPr>
      <a:lvl6pPr marL="2407027" indent="-218820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6pPr>
      <a:lvl7pPr marL="2844664" indent="-218820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7pPr>
      <a:lvl8pPr marL="3282314" indent="-218820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8pPr>
      <a:lvl9pPr marL="3719951" indent="-218820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87528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7640" algn="l" defTabSz="87528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5285" algn="l" defTabSz="87528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2923" algn="l" defTabSz="87528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0563" algn="l" defTabSz="87528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8214" algn="l" defTabSz="87528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5847" algn="l" defTabSz="87528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63483" algn="l" defTabSz="87528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01127" algn="l" defTabSz="87528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4.gif"/><Relationship Id="rId4" Type="http://schemas.openxmlformats.org/officeDocument/2006/relationships/image" Target="../media/image36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4924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Eleni\Desktop\Recuerdame-Helen 11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" y="0"/>
            <a:ext cx="9210886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4924" cy="5747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_helen_06012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863470">
            <a:off x="598195" y="5015919"/>
            <a:ext cx="1192490" cy="622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755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8000">
        <p14:ripple/>
        <p:sndAc>
          <p:stSnd loop="1">
            <p:snd r:embed="rId2" name="Musica Instrumental - La Sombra del Amor.wav"/>
          </p:stSnd>
        </p:sndAc>
      </p:transition>
    </mc:Choice>
    <mc:Fallback>
      <p:transition spd="slow" advTm="28000">
        <p:fade/>
        <p:sndAc>
          <p:stSnd loop="1">
            <p:snd r:embed="rId2" name="Musica Instrumental - La Sombra del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3528" y="3361556"/>
            <a:ext cx="39995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Puedes derramar lágrimas porque ella </a:t>
            </a:r>
            <a:endParaRPr lang="es-ES" sz="4000" dirty="0" smtClean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es-ES" sz="4000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se </a:t>
            </a:r>
            <a:r>
              <a:rPr lang="es-ES" sz="400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ha ido</a:t>
            </a:r>
          </a:p>
        </p:txBody>
      </p:sp>
      <p:pic>
        <p:nvPicPr>
          <p:cNvPr id="4" name="Picture 3" descr="C:\Users\Eleni\Desktop\Recuerdame-Helen 11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34"/>
            <a:ext cx="9144000" cy="5691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7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03648" y="4549123"/>
            <a:ext cx="706475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  <a:latin typeface="Brush Script MT" panose="03060802040406070304" pitchFamily="66" charset="0"/>
              </a:rPr>
              <a:t>O puedes sonreír porque ha vivido.</a:t>
            </a:r>
          </a:p>
        </p:txBody>
      </p:sp>
      <p:pic>
        <p:nvPicPr>
          <p:cNvPr id="5" name="Picture 16" descr="C:\Users\Eleni\Desktop\RECUERDAME -HELEN\Diapositiva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26"/>
            <a:ext cx="9144000" cy="5703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leni\Desktop\Recuerdame-Helen 11\Diapositiva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3997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85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0500"/>
            <a:ext cx="9144001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403648" y="4441676"/>
            <a:ext cx="72587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  <a:latin typeface="Brush Script MT" panose="03060802040406070304" pitchFamily="66" charset="0"/>
              </a:rPr>
              <a:t>Puedes cerrar los ojos y rezar para que vuelva.</a:t>
            </a:r>
          </a:p>
        </p:txBody>
      </p:sp>
      <p:pic>
        <p:nvPicPr>
          <p:cNvPr id="5" name="Picture 2" descr="C:\Users\Eleni\Desktop\Recuerdame-Helen 11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2" y="-190500"/>
            <a:ext cx="9126298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90500"/>
            <a:ext cx="925252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665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4828"/>
            <a:ext cx="9144000" cy="5809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ocuments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8953"/>
            <a:ext cx="9144000" cy="583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Recuerdame-Helen 11\Diapositiva13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9" b="1813"/>
          <a:stretch/>
        </p:blipFill>
        <p:spPr bwMode="auto">
          <a:xfrm>
            <a:off x="0" y="-94828"/>
            <a:ext cx="9144000" cy="5833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621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Recuerdame-Helen 11\Diapositiva1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-82172"/>
            <a:ext cx="9307110" cy="592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3937620"/>
            <a:ext cx="59046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  <a:latin typeface="Brush Script MT" panose="03060802040406070304" pitchFamily="66" charset="0"/>
              </a:rPr>
              <a:t>O puedes abrirlos  y ver todo lo que ha dejado.</a:t>
            </a:r>
          </a:p>
        </p:txBody>
      </p:sp>
      <p:pic>
        <p:nvPicPr>
          <p:cNvPr id="5" name="Picture 2" descr="C:\Users\Eleni\Desktop\Recuerdame-Helen 11\Diapositiva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-94828"/>
            <a:ext cx="9307110" cy="594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65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4" y="0"/>
            <a:ext cx="9146484" cy="572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536" y="4081636"/>
            <a:ext cx="63367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  <a:latin typeface="Brush Script MT" panose="03060802040406070304" pitchFamily="66" charset="0"/>
              </a:rPr>
              <a:t>Puedes dar la espalda al mañana y vivir en el ayer.</a:t>
            </a:r>
          </a:p>
        </p:txBody>
      </p:sp>
      <p:pic>
        <p:nvPicPr>
          <p:cNvPr id="5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" y="0"/>
            <a:ext cx="918249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RECUERDAME -HELEN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02" y="0"/>
            <a:ext cx="9194713" cy="572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7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63688" y="4513684"/>
            <a:ext cx="68679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  <a:latin typeface="Brush Script MT" panose="03060802040406070304" pitchFamily="66" charset="0"/>
              </a:rPr>
              <a:t>O puedes ser feliz mañana a causa del ayer.</a:t>
            </a:r>
          </a:p>
        </p:txBody>
      </p:sp>
      <p:pic>
        <p:nvPicPr>
          <p:cNvPr id="6" name="Picture 20" descr="C:\Users\Eleni\Desktop\RECUERDAME -HELEN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194"/>
            <a:ext cx="9144000" cy="574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RECUERDAME -HELEN\Diapositiva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72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34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Recuerdame-Helen 11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026" y="-11219"/>
            <a:ext cx="9382025" cy="5726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79912" y="3793604"/>
            <a:ext cx="514806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dirty="0">
                <a:gradFill flip="none" rotWithShape="1">
                  <a:gsLst>
                    <a:gs pos="59000">
                      <a:srgbClr val="C00000"/>
                    </a:gs>
                    <a:gs pos="37000">
                      <a:srgbClr val="00B050"/>
                    </a:gs>
                    <a:gs pos="0">
                      <a:srgbClr val="FF0066"/>
                    </a:gs>
                    <a:gs pos="22000">
                      <a:srgbClr val="FFC000"/>
                    </a:gs>
                    <a:gs pos="94000">
                      <a:srgbClr val="FF0066"/>
                    </a:gs>
                    <a:gs pos="77000">
                      <a:srgbClr val="FFC000"/>
                    </a:gs>
                  </a:gsLst>
                  <a:lin ang="0" scaled="1"/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Puedes </a:t>
            </a:r>
            <a:r>
              <a:rPr lang="es-ES" sz="4400" b="1" dirty="0" smtClean="0">
                <a:gradFill flip="none" rotWithShape="1">
                  <a:gsLst>
                    <a:gs pos="59000">
                      <a:srgbClr val="C00000"/>
                    </a:gs>
                    <a:gs pos="37000">
                      <a:srgbClr val="00B050"/>
                    </a:gs>
                    <a:gs pos="0">
                      <a:srgbClr val="FF0066"/>
                    </a:gs>
                    <a:gs pos="22000">
                      <a:srgbClr val="FFC000"/>
                    </a:gs>
                    <a:gs pos="94000">
                      <a:srgbClr val="FF0066"/>
                    </a:gs>
                    <a:gs pos="77000">
                      <a:srgbClr val="FFC000"/>
                    </a:gs>
                  </a:gsLst>
                  <a:lin ang="0" scaled="1"/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recordar </a:t>
            </a:r>
            <a:r>
              <a:rPr lang="es-ES" sz="4400" b="1" dirty="0">
                <a:gradFill flip="none" rotWithShape="1">
                  <a:gsLst>
                    <a:gs pos="59000">
                      <a:srgbClr val="C00000"/>
                    </a:gs>
                    <a:gs pos="37000">
                      <a:srgbClr val="00B050"/>
                    </a:gs>
                    <a:gs pos="0">
                      <a:srgbClr val="FF0066"/>
                    </a:gs>
                    <a:gs pos="22000">
                      <a:srgbClr val="FFC000"/>
                    </a:gs>
                    <a:gs pos="94000">
                      <a:srgbClr val="FF0066"/>
                    </a:gs>
                    <a:gs pos="77000">
                      <a:srgbClr val="FFC000"/>
                    </a:gs>
                  </a:gsLst>
                  <a:lin ang="0" scaled="1"/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solamente  que se ha ido.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026" y="0"/>
            <a:ext cx="9382026" cy="578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771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leni\Desktop\Recuerdame-Helen 11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5" y="-200025"/>
            <a:ext cx="9353550" cy="611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884983" y="793368"/>
            <a:ext cx="4824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>
                <a:gradFill flip="none" rotWithShape="1">
                  <a:gsLst>
                    <a:gs pos="25000">
                      <a:srgbClr val="FFC000"/>
                    </a:gs>
                    <a:gs pos="0">
                      <a:srgbClr val="C00000"/>
                    </a:gs>
                    <a:gs pos="87500">
                      <a:srgbClr val="00B050"/>
                    </a:gs>
                    <a:gs pos="75000">
                      <a:srgbClr val="7030A0"/>
                    </a:gs>
                    <a:gs pos="50000">
                      <a:srgbClr val="0070C0"/>
                    </a:gs>
                    <a:gs pos="100000">
                      <a:srgbClr val="C000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Brush Script MT" panose="03060802040406070304" pitchFamily="66" charset="0"/>
              </a:rPr>
              <a:t>O puedes cuidar su memoria y dejarla vivir en ella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5" y="-200025"/>
            <a:ext cx="9353549" cy="6115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943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1266" name="Picture 2" descr="C:\Users\Eleni\Documents\bellisima\AAHelen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1941"/>
          <a:stretch/>
        </p:blipFill>
        <p:spPr bwMode="auto">
          <a:xfrm>
            <a:off x="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827584" y="4009628"/>
            <a:ext cx="6336704" cy="1442828"/>
          </a:xfrm>
          <a:prstGeom prst="rect">
            <a:avLst/>
          </a:prstGeom>
        </p:spPr>
        <p:txBody>
          <a:bodyPr wrap="square" lIns="87755" tIns="43877" rIns="87755" bIns="43877">
            <a:spAutoFit/>
          </a:bodyPr>
          <a:lstStyle/>
          <a:p>
            <a:r>
              <a:rPr lang="es-ES" sz="4400" b="1" dirty="0" smtClean="0">
                <a:gradFill flip="none" rotWithShape="1">
                  <a:gsLst>
                    <a:gs pos="59000">
                      <a:srgbClr val="C00000"/>
                    </a:gs>
                    <a:gs pos="37000">
                      <a:srgbClr val="00B050"/>
                    </a:gs>
                    <a:gs pos="0">
                      <a:srgbClr val="FF0066"/>
                    </a:gs>
                    <a:gs pos="22000">
                      <a:srgbClr val="FFC000"/>
                    </a:gs>
                    <a:gs pos="94000">
                      <a:srgbClr val="FF0066"/>
                    </a:gs>
                    <a:gs pos="77000">
                      <a:srgbClr val="FFC000"/>
                    </a:gs>
                  </a:gsLst>
                  <a:lin ang="0" scaled="1"/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Puedes </a:t>
            </a:r>
            <a:r>
              <a:rPr lang="es-ES" sz="4400" b="1" dirty="0">
                <a:gradFill flip="none" rotWithShape="1">
                  <a:gsLst>
                    <a:gs pos="59000">
                      <a:srgbClr val="C00000"/>
                    </a:gs>
                    <a:gs pos="37000">
                      <a:srgbClr val="00B050"/>
                    </a:gs>
                    <a:gs pos="0">
                      <a:srgbClr val="FF0066"/>
                    </a:gs>
                    <a:gs pos="22000">
                      <a:srgbClr val="FFC000"/>
                    </a:gs>
                    <a:gs pos="94000">
                      <a:srgbClr val="FF0066"/>
                    </a:gs>
                    <a:gs pos="77000">
                      <a:srgbClr val="FFC000"/>
                    </a:gs>
                  </a:gsLst>
                  <a:lin ang="0" scaled="1"/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llorar y cerrar tu mente, estar vacío y dar la </a:t>
            </a:r>
            <a:r>
              <a:rPr lang="es-ES" sz="4400" b="1" dirty="0" smtClean="0">
                <a:gradFill flip="none" rotWithShape="1">
                  <a:gsLst>
                    <a:gs pos="59000">
                      <a:srgbClr val="C00000"/>
                    </a:gs>
                    <a:gs pos="37000">
                      <a:srgbClr val="00B050"/>
                    </a:gs>
                    <a:gs pos="0">
                      <a:srgbClr val="FF0066"/>
                    </a:gs>
                    <a:gs pos="22000">
                      <a:srgbClr val="FFC000"/>
                    </a:gs>
                    <a:gs pos="94000">
                      <a:srgbClr val="FF0066"/>
                    </a:gs>
                    <a:gs pos="77000">
                      <a:srgbClr val="FFC000"/>
                    </a:gs>
                  </a:gsLst>
                  <a:lin ang="0" scaled="1"/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espalda</a:t>
            </a:r>
            <a:endParaRPr lang="es-ES" sz="4400" b="1" dirty="0">
              <a:gradFill flip="none" rotWithShape="1">
                <a:gsLst>
                  <a:gs pos="59000">
                    <a:srgbClr val="C00000"/>
                  </a:gs>
                  <a:gs pos="37000">
                    <a:srgbClr val="00B050"/>
                  </a:gs>
                  <a:gs pos="0">
                    <a:srgbClr val="FF0066"/>
                  </a:gs>
                  <a:gs pos="22000">
                    <a:srgbClr val="FFC000"/>
                  </a:gs>
                  <a:gs pos="94000">
                    <a:srgbClr val="FF0066"/>
                  </a:gs>
                  <a:gs pos="77000">
                    <a:srgbClr val="FFC000"/>
                  </a:gs>
                </a:gsLst>
                <a:lin ang="0" scaled="1"/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8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25252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89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025860" y="3577579"/>
            <a:ext cx="68585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/>
                <a:latin typeface="Brush Script MT" panose="03060802040406070304" pitchFamily="66" charset="0"/>
              </a:rPr>
              <a:t>O puedes hacer lo que ella quisiera: sonreír, abrir los ojos, amar y seguir.</a:t>
            </a:r>
          </a:p>
        </p:txBody>
      </p:sp>
      <p:pic>
        <p:nvPicPr>
          <p:cNvPr id="6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98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95">
        <p14:ripple/>
      </p:transition>
    </mc:Choice>
    <mc:Fallback xmlns="">
      <p:transition spd="slow" advTm="24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6" name="Picture 3" descr="C:\Users\Eleni\Desktop\Recuerdame-Helen 1\Diapositiva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RECUERDAME -HELEN\Diapositiva4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2"/>
          <a:stretch/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66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rippl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0070C0"/>
            </a:gs>
            <a:gs pos="100000">
              <a:schemeClr val="tx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Eleni\Desktop\Recuerdame-Helen 11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21" y="0"/>
            <a:ext cx="915102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Eleni\Documents\bellisima\000000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21" y="0"/>
            <a:ext cx="9151021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83" y="337220"/>
            <a:ext cx="1097980" cy="90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_helen_06012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63470">
            <a:off x="7782666" y="5029519"/>
            <a:ext cx="1309932" cy="683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619672" y="4215740"/>
            <a:ext cx="5544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Recuérdame  Amor</a:t>
            </a:r>
          </a:p>
          <a:p>
            <a:r>
              <a:rPr lang="es-ES" sz="40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pero sé Feliz</a:t>
            </a:r>
            <a:endParaRPr lang="es-ES" sz="40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4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21" y="1"/>
            <a:ext cx="9164038" cy="586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350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8000">
        <p14:ripple/>
      </p:transition>
    </mc:Choice>
    <mc:Fallback>
      <p:transition spd="slow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10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9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9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4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28"/>
            <a:ext cx="9144000" cy="1905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87524" tIns="43759" rIns="87524" bIns="43759" anchor="ctr"/>
          <a:lstStyle/>
          <a:p>
            <a:pPr defTabSz="875228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7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7524" tIns="43759" rIns="87524" bIns="43759" anchor="ctr"/>
          <a:lstStyle/>
          <a:p>
            <a:pPr algn="ctr" defTabSz="875228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1" y="3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4"/>
            <a:ext cx="9144000" cy="2273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524" tIns="43759" rIns="87524" bIns="43759">
            <a:spAutoFit/>
          </a:bodyPr>
          <a:lstStyle/>
          <a:p>
            <a:pPr algn="ctr" defTabSz="875228" fontAlgn="base">
              <a:spcBef>
                <a:spcPct val="50000"/>
              </a:spcBef>
              <a:spcAft>
                <a:spcPct val="0"/>
              </a:spcAft>
            </a:pPr>
            <a:r>
              <a:rPr lang="es-ES" sz="5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6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6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2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3937009"/>
            <a:ext cx="2667000" cy="188886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87524" tIns="43759" rIns="87524" bIns="43759">
            <a:spAutoFit/>
          </a:bodyPr>
          <a:lstStyle/>
          <a:p>
            <a:pPr algn="ctr" defTabSz="875228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defTabSz="875228"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4" y="3492520"/>
            <a:ext cx="2362200" cy="19685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1" y="4064007"/>
            <a:ext cx="1219200" cy="825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" y="2476528"/>
            <a:ext cx="533400" cy="4444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" y="2921029"/>
            <a:ext cx="533400" cy="4444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" y="3365528"/>
            <a:ext cx="533400" cy="4444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" y="3810027"/>
            <a:ext cx="533400" cy="444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6737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</TotalTime>
  <Words>116</Words>
  <Application>Microsoft Office PowerPoint</Application>
  <PresentationFormat>Presentación en pantalla (16:10)</PresentationFormat>
  <Paragraphs>15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Kristen ITC</vt:lpstr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Recuerdame</dc:title>
  <dc:creator>Helen VC</dc:creator>
  <cp:keywords>Recuerdame Amor</cp:keywords>
  <cp:lastModifiedBy>Usuario</cp:lastModifiedBy>
  <cp:revision>67</cp:revision>
  <dcterms:created xsi:type="dcterms:W3CDTF">2021-04-01T18:28:32Z</dcterms:created>
  <dcterms:modified xsi:type="dcterms:W3CDTF">2021-04-23T20:27:40Z</dcterms:modified>
</cp:coreProperties>
</file>