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5"/>
  </p:notesMasterIdLst>
  <p:sldIdLst>
    <p:sldId id="264" r:id="rId2"/>
    <p:sldId id="257" r:id="rId3"/>
    <p:sldId id="265" r:id="rId4"/>
  </p:sldIdLst>
  <p:sldSz cx="9144000" cy="6858000" type="screen4x3"/>
  <p:notesSz cx="6858000" cy="9144000"/>
  <p:embeddedFontLst>
    <p:embeddedFont>
      <p:font typeface="A Charming Font Expanded" pitchFamily="2" charset="0"/>
      <p:regular r:id="rId6"/>
    </p:embeddedFont>
    <p:embeddedFont>
      <p:font typeface="Cambria" pitchFamily="18" charset="0"/>
      <p:regular r:id="rId7"/>
      <p:bold r:id="rId8"/>
      <p:italic r:id="rId9"/>
      <p:boldItalic r:id="rId10"/>
    </p:embeddedFont>
    <p:embeddedFont>
      <p:font typeface="Fleurie"/>
      <p:regular r:id="rId11"/>
    </p:embeddedFon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Fiolex Girls" pitchFamily="34" charset="0"/>
      <p:regular r:id="rId16"/>
    </p:embeddedFont>
    <p:embeddedFont>
      <p:font typeface="Kristen ITC" pitchFamily="66" charset="0"/>
      <p:regular r:id="rId17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DygUkfu/TvzlOa624xnEQ==" hashData="fyppqVzdYxYOSymvb7DtiQ6blU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DAA9"/>
    <a:srgbClr val="E9CFBB"/>
    <a:srgbClr val="7B4C2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87" autoAdjust="0"/>
    <p:restoredTop sz="93069" autoAdjust="0"/>
  </p:normalViewPr>
  <p:slideViewPr>
    <p:cSldViewPr>
      <p:cViewPr varScale="1">
        <p:scale>
          <a:sx n="64" d="100"/>
          <a:sy n="64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11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DF67088-AE3D-4138-9CD2-7EF909AD1494}" type="datetimeFigureOut">
              <a:rPr lang="es-UY"/>
              <a:pPr>
                <a:defRPr/>
              </a:pPr>
              <a:t>28/06/2017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0570496-915A-4071-9CC7-68C89B42ABDD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UY" smtClean="0"/>
          </a:p>
        </p:txBody>
      </p:sp>
      <p:sp>
        <p:nvSpPr>
          <p:cNvPr id="51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EE70D4D-3FAB-4C77-B4B2-706989B39E39}" type="slidenum">
              <a:rPr lang="es-UY" smtClean="0"/>
              <a:pPr/>
              <a:t>2</a:t>
            </a:fld>
            <a:endParaRPr lang="es-UY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C4606-36AD-48A0-86C2-136913A9314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74FB52-7162-4FF6-B2AC-81DD520AE2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CC401F-2532-447B-8298-90311A5328F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570A9-B1A7-4F18-B96C-1B8FAEE154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37982-C78B-474F-9376-4D9FC962F0C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C2BBB9-B73D-4AFA-9441-34546A39788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F8670-4517-44C6-A9C0-8AD9670E24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238D9-7B5C-4900-8CCC-F8C9710C2E7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D54FA1-53F5-4161-98EF-086AE019D50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67206-6AEF-4863-A5A0-CA3EB2B1D66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70C346-FD2A-411D-BFBD-B4BB5A412E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3F37214-6A0E-4FCB-8ADF-28CFBF4168E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1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6" descr="Imagen1"/>
          <p:cNvPicPr>
            <a:picLocks noChangeAspect="1" noChangeArrowheads="1"/>
          </p:cNvPicPr>
          <p:nvPr/>
        </p:nvPicPr>
        <p:blipFill>
          <a:blip r:embed="rId3" cstate="print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363075" cy="702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57200" y="3124200"/>
            <a:ext cx="47244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600">
                <a:solidFill>
                  <a:schemeClr val="bg1"/>
                </a:solidFill>
                <a:latin typeface="A Charming Font Expanded" pitchFamily="2" charset="0"/>
              </a:rPr>
              <a:t>Recopilacion de poemas cortos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676400" y="3962400"/>
            <a:ext cx="18557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>
                <a:solidFill>
                  <a:schemeClr val="bg1"/>
                </a:solidFill>
                <a:latin typeface="A Charming Font Expanded" pitchFamily="2" charset="0"/>
              </a:rPr>
              <a:t>Renata Duran</a:t>
            </a:r>
          </a:p>
        </p:txBody>
      </p:sp>
      <p:pic>
        <p:nvPicPr>
          <p:cNvPr id="2053" name="Picture 36" descr="20100529_1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3600" y="1752600"/>
            <a:ext cx="2590800" cy="534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838200" y="5105400"/>
            <a:ext cx="41148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400">
                <a:solidFill>
                  <a:schemeClr val="bg1"/>
                </a:solidFill>
                <a:latin typeface="A Charming Font Expanded" pitchFamily="2" charset="0"/>
              </a:rPr>
              <a:t>Ines, difundiendo Poesia</a:t>
            </a:r>
            <a:endParaRPr lang="es-UY" sz="4400">
              <a:solidFill>
                <a:schemeClr val="bg1"/>
              </a:solidFill>
              <a:latin typeface="A Charming Font Expanded" pitchFamily="2" charset="0"/>
            </a:endParaRPr>
          </a:p>
        </p:txBody>
      </p:sp>
    </p:spTree>
  </p:cSld>
  <p:clrMapOvr>
    <a:masterClrMapping/>
  </p:clrMapOvr>
  <p:transition spd="slow" advTm="6000">
    <p:sndAc>
      <p:stSnd>
        <p:snd r:embed="rId2" name="caruso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4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9" descr="122633338_TZu0DRC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971800" y="685800"/>
            <a:ext cx="2863850" cy="269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Qué extraña manera de quererte.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Así de pronto me encuentro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amándote de adentro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como si alguna raíz,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la más profunda,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hubiera hecho contacto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con la más honda tuya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y se anudaran hundiéndose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más y más en la tierra,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buscando el agua profundísima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de un amor singular, que no  pregunta,</a:t>
            </a:r>
          </a:p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que sabe todo. </a:t>
            </a:r>
          </a:p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Hasta lo que tú y yo ignoramos.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819400" y="304800"/>
            <a:ext cx="2544763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Qué extraña manera de quererte...</a:t>
            </a: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3352800" y="3352800"/>
            <a:ext cx="115728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Renata Duran</a:t>
            </a:r>
          </a:p>
        </p:txBody>
      </p:sp>
      <p:pic>
        <p:nvPicPr>
          <p:cNvPr id="3114" name="Picture 42" descr="Imagen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0" name="Picture 38" descr="parej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6477000" y="762000"/>
            <a:ext cx="1939925" cy="309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Aquí sentada así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compartiendo tu mesa.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Bebemos vino frío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y pelamos nuestras pieles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como frutas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aturdidas de sol.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Salgamos a la calle.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Digámosle a la gente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que tú y yo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habitamos el limpio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territorio del amor.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Cantemos esa suave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canción de la ternura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mientras enciendes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el motor de la rutina.</a:t>
            </a:r>
            <a:endParaRPr lang="en-US" sz="1300" i="1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3096" name="Text Box 24"/>
          <p:cNvSpPr txBox="1">
            <a:spLocks noChangeArrowheads="1"/>
          </p:cNvSpPr>
          <p:nvPr/>
        </p:nvSpPr>
        <p:spPr bwMode="auto">
          <a:xfrm>
            <a:off x="6400800" y="304800"/>
            <a:ext cx="1676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Aquí sentada así</a:t>
            </a:r>
            <a:r>
              <a:rPr lang="es-MX" sz="2400">
                <a:solidFill>
                  <a:schemeClr val="bg1"/>
                </a:solidFill>
                <a:latin typeface="Fleurie" pitchFamily="2" charset="0"/>
              </a:rPr>
              <a:t>…</a:t>
            </a:r>
            <a:endParaRPr lang="en-US" sz="2400">
              <a:solidFill>
                <a:schemeClr val="bg1"/>
              </a:solidFill>
              <a:latin typeface="Fleurie" pitchFamily="2" charset="0"/>
            </a:endParaRPr>
          </a:p>
        </p:txBody>
      </p:sp>
      <p:sp>
        <p:nvSpPr>
          <p:cNvPr id="3082" name="Text Box 32"/>
          <p:cNvSpPr txBox="1">
            <a:spLocks noChangeArrowheads="1"/>
          </p:cNvSpPr>
          <p:nvPr/>
        </p:nvSpPr>
        <p:spPr bwMode="auto">
          <a:xfrm>
            <a:off x="6613525" y="36179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sp>
        <p:nvSpPr>
          <p:cNvPr id="3105" name="Text Box 33"/>
          <p:cNvSpPr txBox="1">
            <a:spLocks noChangeArrowheads="1"/>
          </p:cNvSpPr>
          <p:nvPr/>
        </p:nvSpPr>
        <p:spPr bwMode="auto">
          <a:xfrm>
            <a:off x="6934200" y="3733800"/>
            <a:ext cx="115728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Renata Duran</a:t>
            </a:r>
          </a:p>
        </p:txBody>
      </p:sp>
      <p:pic>
        <p:nvPicPr>
          <p:cNvPr id="3115" name="Picture 43" descr="Imagen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6" name="Picture 44" descr="sent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6" name="Text Box 45"/>
          <p:cNvSpPr txBox="1">
            <a:spLocks noChangeArrowheads="1"/>
          </p:cNvSpPr>
          <p:nvPr/>
        </p:nvSpPr>
        <p:spPr bwMode="auto">
          <a:xfrm>
            <a:off x="593725" y="1865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sp>
        <p:nvSpPr>
          <p:cNvPr id="3118" name="Text Box 46"/>
          <p:cNvSpPr txBox="1">
            <a:spLocks noChangeArrowheads="1"/>
          </p:cNvSpPr>
          <p:nvPr/>
        </p:nvSpPr>
        <p:spPr bwMode="auto">
          <a:xfrm>
            <a:off x="381000" y="1219200"/>
            <a:ext cx="19050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Aquí en mi cuerpo...</a:t>
            </a:r>
          </a:p>
        </p:txBody>
      </p:sp>
      <p:sp>
        <p:nvSpPr>
          <p:cNvPr id="3119" name="Text Box 47"/>
          <p:cNvSpPr txBox="1">
            <a:spLocks noChangeArrowheads="1"/>
          </p:cNvSpPr>
          <p:nvPr/>
        </p:nvSpPr>
        <p:spPr bwMode="auto">
          <a:xfrm>
            <a:off x="304800" y="1600200"/>
            <a:ext cx="2179638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Aquí en mi cuerpo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acabó de pasar el mediodía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y por mi piel respira un agua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atardecida.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Los labios están secos,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guardo en la lengua 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los aromas.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Si acaso pusieras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tu mano 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entre mis muslos,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sabrías que estás vivo.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Saborearías mi sal.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Haríamos un pozo 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en el tiempo,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y dejaríamos que el sol 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nos madurara.</a:t>
            </a:r>
          </a:p>
        </p:txBody>
      </p:sp>
      <p:sp>
        <p:nvSpPr>
          <p:cNvPr id="3089" name="Text Box 48"/>
          <p:cNvSpPr txBox="1">
            <a:spLocks noChangeArrowheads="1"/>
          </p:cNvSpPr>
          <p:nvPr/>
        </p:nvSpPr>
        <p:spPr bwMode="auto">
          <a:xfrm>
            <a:off x="2574925" y="2779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sp>
        <p:nvSpPr>
          <p:cNvPr id="3121" name="Text Box 49"/>
          <p:cNvSpPr txBox="1">
            <a:spLocks noChangeArrowheads="1"/>
          </p:cNvSpPr>
          <p:nvPr/>
        </p:nvSpPr>
        <p:spPr bwMode="auto">
          <a:xfrm>
            <a:off x="381000" y="4953000"/>
            <a:ext cx="115728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Renata Duran</a:t>
            </a:r>
          </a:p>
        </p:txBody>
      </p:sp>
      <p:pic>
        <p:nvPicPr>
          <p:cNvPr id="3122" name="Picture 50" descr="Imagen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06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3" name="Picture 51" descr="narnj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3" name="Text Box 52"/>
          <p:cNvSpPr txBox="1">
            <a:spLocks noChangeArrowheads="1"/>
          </p:cNvSpPr>
          <p:nvPr/>
        </p:nvSpPr>
        <p:spPr bwMode="auto">
          <a:xfrm>
            <a:off x="1431925" y="7985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sp>
        <p:nvSpPr>
          <p:cNvPr id="3125" name="Text Box 53"/>
          <p:cNvSpPr txBox="1">
            <a:spLocks noChangeArrowheads="1"/>
          </p:cNvSpPr>
          <p:nvPr/>
        </p:nvSpPr>
        <p:spPr bwMode="auto">
          <a:xfrm>
            <a:off x="533400" y="762000"/>
            <a:ext cx="154463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No viniste de lejos…</a:t>
            </a:r>
            <a:endParaRPr lang="en-US" sz="1300" i="1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3126" name="Text Box 54"/>
          <p:cNvSpPr txBox="1">
            <a:spLocks noChangeArrowheads="1"/>
          </p:cNvSpPr>
          <p:nvPr/>
        </p:nvSpPr>
        <p:spPr bwMode="auto">
          <a:xfrm>
            <a:off x="533400" y="1066800"/>
            <a:ext cx="191135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No viniste de lejos</a:t>
            </a:r>
          </a:p>
          <a:p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Viniste de tan hondo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que conozco tu nombre,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conozco tu dolor,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reconozco tu alma.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No viniste de lejos,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ni siquiera has llegado.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Estabas desde siempre,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como un lenguaje escrito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en el fondo de mí,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y te estoy descifrando</a:t>
            </a:r>
            <a:r>
              <a:rPr lang="es-MX" sz="1200" i="1">
                <a:latin typeface="Cambria" pitchFamily="18" charset="0"/>
              </a:rPr>
              <a:t>.</a:t>
            </a:r>
            <a:endParaRPr lang="en-US" sz="1200" i="1">
              <a:latin typeface="Cambria" pitchFamily="18" charset="0"/>
            </a:endParaRPr>
          </a:p>
        </p:txBody>
      </p:sp>
      <p:sp>
        <p:nvSpPr>
          <p:cNvPr id="2" name="Text Box 55"/>
          <p:cNvSpPr txBox="1">
            <a:spLocks noChangeArrowheads="1"/>
          </p:cNvSpPr>
          <p:nvPr/>
        </p:nvSpPr>
        <p:spPr bwMode="auto">
          <a:xfrm>
            <a:off x="669925" y="4303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sp>
        <p:nvSpPr>
          <p:cNvPr id="3128" name="Text Box 56"/>
          <p:cNvSpPr txBox="1">
            <a:spLocks noChangeArrowheads="1"/>
          </p:cNvSpPr>
          <p:nvPr/>
        </p:nvSpPr>
        <p:spPr bwMode="auto">
          <a:xfrm>
            <a:off x="609600" y="3352800"/>
            <a:ext cx="115728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Renata Duran</a:t>
            </a:r>
          </a:p>
        </p:txBody>
      </p:sp>
      <p:pic>
        <p:nvPicPr>
          <p:cNvPr id="3129" name="Picture 57" descr="Imagen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3" name="Picture 61" descr="ile-de-beaute-a2443063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34" name="Text Box 62"/>
          <p:cNvSpPr txBox="1">
            <a:spLocks noChangeArrowheads="1"/>
          </p:cNvSpPr>
          <p:nvPr/>
        </p:nvSpPr>
        <p:spPr bwMode="auto">
          <a:xfrm>
            <a:off x="5105400" y="1295400"/>
            <a:ext cx="2259013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Óyeme así, como al descuido.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No te des mucha cuenta.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Quiero contarte que te quiero,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sin decírtelo nunca.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Quiero besarte suavemente,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como te besa el agua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de la lluvia.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Así, muy quedamente,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sin que escuches siquiera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su gemido.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Quiero que me ames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a pesar de ti mismo.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Que me ames lentamente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y enciendas todo el fuego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que arde en mí para ti,</a:t>
            </a:r>
            <a:br>
              <a:rPr lang="es-MX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definitivo.</a:t>
            </a:r>
            <a:endParaRPr lang="en-US" sz="1300" i="1">
              <a:solidFill>
                <a:schemeClr val="bg1"/>
              </a:solidFill>
              <a:latin typeface="Cambria" pitchFamily="18" charset="0"/>
            </a:endParaRPr>
          </a:p>
          <a:p>
            <a:endParaRPr lang="en-US" sz="1200" i="1">
              <a:latin typeface="Cambria" pitchFamily="18" charset="0"/>
            </a:endParaRPr>
          </a:p>
        </p:txBody>
      </p:sp>
      <p:sp>
        <p:nvSpPr>
          <p:cNvPr id="3101" name="Text Box 63"/>
          <p:cNvSpPr txBox="1">
            <a:spLocks noChangeArrowheads="1"/>
          </p:cNvSpPr>
          <p:nvPr/>
        </p:nvSpPr>
        <p:spPr bwMode="auto">
          <a:xfrm>
            <a:off x="822325" y="10271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sp>
        <p:nvSpPr>
          <p:cNvPr id="3136" name="Text Box 64"/>
          <p:cNvSpPr txBox="1">
            <a:spLocks noChangeArrowheads="1"/>
          </p:cNvSpPr>
          <p:nvPr/>
        </p:nvSpPr>
        <p:spPr bwMode="auto">
          <a:xfrm>
            <a:off x="4953000" y="914400"/>
            <a:ext cx="224472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300" i="1">
                <a:solidFill>
                  <a:schemeClr val="bg1"/>
                </a:solidFill>
                <a:latin typeface="Cambria" pitchFamily="18" charset="0"/>
              </a:rPr>
              <a:t>Óyeme así, como al descuido...</a:t>
            </a:r>
            <a:endParaRPr lang="en-US" sz="1300" i="1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3137" name="Text Box 65"/>
          <p:cNvSpPr txBox="1">
            <a:spLocks noChangeArrowheads="1"/>
          </p:cNvSpPr>
          <p:nvPr/>
        </p:nvSpPr>
        <p:spPr bwMode="auto">
          <a:xfrm>
            <a:off x="5181600" y="4572000"/>
            <a:ext cx="115728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Renata Duran</a:t>
            </a:r>
          </a:p>
        </p:txBody>
      </p:sp>
      <p:pic>
        <p:nvPicPr>
          <p:cNvPr id="3138" name="Picture 66" descr="Imagen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1" name="Picture 89" descr="arbol"/>
          <p:cNvPicPr>
            <a:picLocks noChangeAspect="1" noChangeArrowheads="1"/>
          </p:cNvPicPr>
          <p:nvPr/>
        </p:nvPicPr>
        <p:blipFill>
          <a:blip r:embed="rId10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723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45" name="Text Box 73"/>
          <p:cNvSpPr txBox="1">
            <a:spLocks noChangeArrowheads="1"/>
          </p:cNvSpPr>
          <p:nvPr/>
        </p:nvSpPr>
        <p:spPr bwMode="auto">
          <a:xfrm>
            <a:off x="457200" y="1981200"/>
            <a:ext cx="1760538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Cuando beso tu cuerpo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siento latir el corazón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profundo de la vida.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Te recorro despacio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reviviéndome.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Hay hallazgos sutiles,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hay derrotas.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El extenso placer,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la abierta lucidez,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la dicha de tenerte.</a:t>
            </a:r>
            <a:endParaRPr lang="en-US" sz="1300">
              <a:solidFill>
                <a:schemeClr val="bg1"/>
              </a:solidFill>
            </a:endParaRPr>
          </a:p>
        </p:txBody>
      </p:sp>
      <p:sp>
        <p:nvSpPr>
          <p:cNvPr id="3146" name="Text Box 74"/>
          <p:cNvSpPr txBox="1">
            <a:spLocks noChangeArrowheads="1"/>
          </p:cNvSpPr>
          <p:nvPr/>
        </p:nvSpPr>
        <p:spPr bwMode="auto">
          <a:xfrm>
            <a:off x="685800" y="1600200"/>
            <a:ext cx="88265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Tu cuerpo</a:t>
            </a:r>
          </a:p>
        </p:txBody>
      </p:sp>
      <p:sp>
        <p:nvSpPr>
          <p:cNvPr id="3108" name="Text Box 75"/>
          <p:cNvSpPr txBox="1">
            <a:spLocks noChangeArrowheads="1"/>
          </p:cNvSpPr>
          <p:nvPr/>
        </p:nvSpPr>
        <p:spPr bwMode="auto">
          <a:xfrm>
            <a:off x="4784725" y="53705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sp>
        <p:nvSpPr>
          <p:cNvPr id="3148" name="Text Box 76"/>
          <p:cNvSpPr txBox="1">
            <a:spLocks noChangeArrowheads="1"/>
          </p:cNvSpPr>
          <p:nvPr/>
        </p:nvSpPr>
        <p:spPr bwMode="auto">
          <a:xfrm>
            <a:off x="609600" y="4114800"/>
            <a:ext cx="115728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Renata Duran</a:t>
            </a:r>
          </a:p>
        </p:txBody>
      </p:sp>
      <p:sp>
        <p:nvSpPr>
          <p:cNvPr id="3" name="Text Box 86"/>
          <p:cNvSpPr txBox="1">
            <a:spLocks noChangeArrowheads="1"/>
          </p:cNvSpPr>
          <p:nvPr/>
        </p:nvSpPr>
        <p:spPr bwMode="auto">
          <a:xfrm>
            <a:off x="441325" y="1255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UY"/>
          </a:p>
        </p:txBody>
      </p:sp>
      <p:pic>
        <p:nvPicPr>
          <p:cNvPr id="3162" name="Picture 90" descr="Imagen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723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66" name="Picture 94" descr="streamim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67" name="Text Box 95"/>
          <p:cNvSpPr txBox="1">
            <a:spLocks noChangeArrowheads="1"/>
          </p:cNvSpPr>
          <p:nvPr/>
        </p:nvSpPr>
        <p:spPr bwMode="auto">
          <a:xfrm>
            <a:off x="457200" y="762000"/>
            <a:ext cx="2493963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Te esperaré del lado del silencio…</a:t>
            </a:r>
          </a:p>
        </p:txBody>
      </p:sp>
      <p:sp>
        <p:nvSpPr>
          <p:cNvPr id="3168" name="Text Box 96"/>
          <p:cNvSpPr txBox="1">
            <a:spLocks noChangeArrowheads="1"/>
          </p:cNvSpPr>
          <p:nvPr/>
        </p:nvSpPr>
        <p:spPr bwMode="auto">
          <a:xfrm>
            <a:off x="838200" y="1143000"/>
            <a:ext cx="9271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i="1">
                <a:solidFill>
                  <a:schemeClr val="bg1"/>
                </a:solidFill>
                <a:latin typeface="Cambria" pitchFamily="18" charset="0"/>
              </a:rPr>
              <a:t>Fragmento</a:t>
            </a:r>
          </a:p>
        </p:txBody>
      </p:sp>
      <p:sp>
        <p:nvSpPr>
          <p:cNvPr id="3169" name="Text Box 97"/>
          <p:cNvSpPr txBox="1">
            <a:spLocks noChangeArrowheads="1"/>
          </p:cNvSpPr>
          <p:nvPr/>
        </p:nvSpPr>
        <p:spPr bwMode="auto">
          <a:xfrm>
            <a:off x="228600" y="1600200"/>
            <a:ext cx="2779713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Te esperaré del lado del silencio…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Entre las sombras de las lentas horas.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Te esperaré en el fondo de mis sueños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allí donde comienzan nuestras cosas.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En ese después del tiempo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donde podemos ser nosotros.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Desnudos, al fin, para los besos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más profundos y locos. Para la piel.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Te esperaré en la espuma del mar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interminable. Tú tocarás el aire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con mi cuerpo. Siempre vas a cantar</a:t>
            </a:r>
            <a:br>
              <a:rPr lang="en-US" sz="1300" i="1">
                <a:solidFill>
                  <a:schemeClr val="bg1"/>
                </a:solidFill>
                <a:latin typeface="Cambria" pitchFamily="18" charset="0"/>
              </a:rPr>
            </a:br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sabiendo que te espero.</a:t>
            </a:r>
          </a:p>
          <a:p>
            <a:endParaRPr lang="en-US" sz="1200" i="1">
              <a:latin typeface="Cambria" pitchFamily="18" charset="0"/>
            </a:endParaRPr>
          </a:p>
        </p:txBody>
      </p:sp>
      <p:sp>
        <p:nvSpPr>
          <p:cNvPr id="3170" name="Text Box 98"/>
          <p:cNvSpPr txBox="1">
            <a:spLocks noChangeArrowheads="1"/>
          </p:cNvSpPr>
          <p:nvPr/>
        </p:nvSpPr>
        <p:spPr bwMode="auto">
          <a:xfrm>
            <a:off x="533400" y="4191000"/>
            <a:ext cx="1157288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solidFill>
                  <a:schemeClr val="bg1"/>
                </a:solidFill>
                <a:latin typeface="Cambria" pitchFamily="18" charset="0"/>
              </a:rPr>
              <a:t>Renata Duran</a:t>
            </a:r>
          </a:p>
        </p:txBody>
      </p:sp>
      <p:pic>
        <p:nvPicPr>
          <p:cNvPr id="3171" name="Picture 99" descr="Imagen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739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45 CuadroTexto"/>
          <p:cNvSpPr txBox="1"/>
          <p:nvPr/>
        </p:nvSpPr>
        <p:spPr>
          <a:xfrm>
            <a:off x="2667000" y="2743200"/>
            <a:ext cx="345598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</a:rPr>
              <a:t>Audio – Caruso – Giovanni </a:t>
            </a:r>
            <a:r>
              <a:rPr lang="en-US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</a:rPr>
              <a:t>Marradi</a:t>
            </a:r>
            <a:endParaRPr lang="es-UY" dirty="0">
              <a:solidFill>
                <a:schemeClr val="bg1">
                  <a:lumMod val="95000"/>
                </a:schemeClr>
              </a:solidFill>
              <a:latin typeface="Calibri" pitchFamily="34" charset="0"/>
            </a:endParaRPr>
          </a:p>
        </p:txBody>
      </p:sp>
      <p:sp>
        <p:nvSpPr>
          <p:cNvPr id="47" name="46 CuadroTexto"/>
          <p:cNvSpPr txBox="1"/>
          <p:nvPr/>
        </p:nvSpPr>
        <p:spPr>
          <a:xfrm>
            <a:off x="3429000" y="3429000"/>
            <a:ext cx="197008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</a:rPr>
              <a:t>Imagenes</a:t>
            </a:r>
            <a:r>
              <a:rPr lang="en-US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</a:rPr>
              <a:t>- Internet</a:t>
            </a:r>
            <a:endParaRPr lang="es-UY" dirty="0">
              <a:solidFill>
                <a:schemeClr val="bg1">
                  <a:lumMod val="95000"/>
                </a:schemeClr>
              </a:solidFill>
              <a:latin typeface="Calibri" pitchFamily="34" charset="0"/>
            </a:endParaRPr>
          </a:p>
        </p:txBody>
      </p:sp>
      <p:sp>
        <p:nvSpPr>
          <p:cNvPr id="48" name="47 CuadroTexto"/>
          <p:cNvSpPr txBox="1"/>
          <p:nvPr/>
        </p:nvSpPr>
        <p:spPr>
          <a:xfrm>
            <a:off x="2895600" y="4114800"/>
            <a:ext cx="295751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>
                    <a:lumMod val="95000"/>
                  </a:schemeClr>
                </a:solidFill>
                <a:latin typeface="Fiolex Girls" pitchFamily="34" charset="0"/>
              </a:rPr>
              <a:t>inesgaret@gmail.com</a:t>
            </a:r>
            <a:endParaRPr lang="es-UY" sz="3600" dirty="0">
              <a:solidFill>
                <a:schemeClr val="bg1">
                  <a:lumMod val="95000"/>
                </a:schemeClr>
              </a:solidFill>
              <a:latin typeface="Fiolex Girls" pitchFamily="34" charset="0"/>
            </a:endParaRPr>
          </a:p>
        </p:txBody>
      </p:sp>
    </p:spTree>
  </p:cSld>
  <p:clrMapOvr>
    <a:masterClrMapping/>
  </p:clrMapOvr>
  <p:transition spd="slow"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500"/>
                            </p:stCondLst>
                            <p:childTnLst>
                              <p:par>
                                <p:cTn id="17" presetID="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0"/>
                            </p:stCondLst>
                            <p:childTnLst>
                              <p:par>
                                <p:cTn id="2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4500"/>
                            </p:stCondLst>
                            <p:childTnLst>
                              <p:par>
                                <p:cTn id="38" presetID="2" presetClass="entr" presetSubtype="1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1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3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6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8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4000"/>
                            </p:stCondLst>
                            <p:childTnLst>
                              <p:par>
                                <p:cTn id="59" presetID="2" presetClass="entr" presetSubtype="1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1500"/>
                            </p:stCondLst>
                            <p:childTnLst>
                              <p:par>
                                <p:cTn id="6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3000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4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9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37000"/>
                            </p:stCondLst>
                            <p:childTnLst>
                              <p:par>
                                <p:cTn id="80" presetID="2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44000"/>
                            </p:stCondLst>
                            <p:childTnLst>
                              <p:par>
                                <p:cTn id="8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7" dur="3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7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2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77500"/>
                            </p:stCondLst>
                            <p:childTnLst>
                              <p:par>
                                <p:cTn id="101" presetID="2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84500"/>
                            </p:stCondLst>
                            <p:childTnLst>
                              <p:par>
                                <p:cTn id="10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8" dur="3000"/>
                                        <p:tgtEl>
                                          <p:spTgt spid="3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87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3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89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93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3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9000"/>
                            </p:stCondLst>
                            <p:childTnLst>
                              <p:par>
                                <p:cTn id="122" presetID="2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3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16000"/>
                            </p:stCondLst>
                            <p:childTnLst>
                              <p:par>
                                <p:cTn id="12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3000"/>
                                        <p:tgtEl>
                                          <p:spTgt spid="3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190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3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210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3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235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3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260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3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52000"/>
                            </p:stCondLst>
                            <p:childTnLst>
                              <p:par>
                                <p:cTn id="147" presetID="2" presetClass="entr" presetSubtype="1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3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60500"/>
                            </p:stCondLst>
                            <p:childTnLst>
                              <p:par>
                                <p:cTn id="15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64500"/>
                            </p:stCondLst>
                            <p:childTnLst>
                              <p:par>
                                <p:cTn id="156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675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70500"/>
                            </p:stCondLst>
                            <p:childTnLst>
                              <p:par>
                                <p:cTn id="167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2397  0.033 -0.0586  0.058 -0.0586  C 0.095 -0.0586  0.125 -0.02264  0.125 0.02264  C 0.125 0.03729  0.122 0.05061  0.116 0.06259  C 0.117 0.06259  0 0.24239  0 0.24372  C 0 0.24239  -0.117 0.06259  -0.116 0.06259  C -0.122 0.05061  -0.125 0.03729  -0.125 0.02264  C -0.125 -0.02264  -0.095 -0.0586  -0.057 -0.0586  C -0.033 -0.0586  -0.012 -0.02397  0 0  Z" pathEditMode="relative" ptsTypes="">
                                      <p:cBhvr>
                                        <p:cTn id="16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9" grpId="0"/>
      <p:bldP spid="3088" grpId="0"/>
      <p:bldP spid="3091" grpId="0"/>
      <p:bldP spid="3096" grpId="0"/>
      <p:bldP spid="3105" grpId="0"/>
      <p:bldP spid="3118" grpId="0"/>
      <p:bldP spid="3119" grpId="0"/>
      <p:bldP spid="3121" grpId="0"/>
      <p:bldP spid="3125" grpId="0"/>
      <p:bldP spid="3126" grpId="0"/>
      <p:bldP spid="3128" grpId="0"/>
      <p:bldP spid="3134" grpId="0"/>
      <p:bldP spid="3136" grpId="0"/>
      <p:bldP spid="3137" grpId="0"/>
      <p:bldP spid="3145" grpId="0"/>
      <p:bldP spid="3146" grpId="0"/>
      <p:bldP spid="3148" grpId="0"/>
      <p:bldP spid="3167" grpId="0"/>
      <p:bldP spid="3168" grpId="0"/>
      <p:bldP spid="3169" grpId="0"/>
      <p:bldP spid="3170" grpId="0"/>
      <p:bldP spid="47" grpId="0"/>
      <p:bldP spid="48" grpId="0"/>
      <p:bldP spid="4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2511</TotalTime>
  <Words>126</Words>
  <Application>Microsoft Office PowerPoint</Application>
  <PresentationFormat>Presentación en pantalla (4:3)</PresentationFormat>
  <Paragraphs>34</Paragraphs>
  <Slides>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1" baseType="lpstr">
      <vt:lpstr>Arial</vt:lpstr>
      <vt:lpstr>A Charming Font Expanded</vt:lpstr>
      <vt:lpstr>Cambria</vt:lpstr>
      <vt:lpstr>Fleurie</vt:lpstr>
      <vt:lpstr>Calibri</vt:lpstr>
      <vt:lpstr>Fiolex Girls</vt:lpstr>
      <vt:lpstr>Kristen ITC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256</cp:revision>
  <dcterms:created xsi:type="dcterms:W3CDTF">2011-08-10T11:32:31Z</dcterms:created>
  <dcterms:modified xsi:type="dcterms:W3CDTF">2017-06-28T12:08:39Z</dcterms:modified>
</cp:coreProperties>
</file>