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embeddedFontLst>
    <p:embeddedFont>
      <p:font typeface="Fiolex Girls" pitchFamily="34" charset="0"/>
      <p:regular r:id="rId5"/>
    </p:embeddedFont>
    <p:embeddedFont>
      <p:font typeface="Monotype Corsiva" pitchFamily="66" charset="0"/>
      <p:italic r:id="rId6"/>
    </p:embeddedFont>
    <p:embeddedFont>
      <p:font typeface="Calibri" pitchFamily="34" charset="0"/>
      <p:regular r:id="rId7"/>
      <p:bold r:id="rId8"/>
      <p:italic r:id="rId9"/>
      <p:boldItalic r:id="rId10"/>
    </p:embeddedFont>
    <p:embeddedFont>
      <p:font typeface="Kristen ITC" pitchFamily="66" charset="0"/>
      <p:regular r:id="rId11"/>
    </p:embeddedFont>
  </p:embeddedFontLst>
  <p:defaultTextStyle>
    <a:defPPr>
      <a:defRPr lang="es-UY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g3S3QgwE19VmEfzJqhZag==" hashData="35A9LN5jizGHBXb3LL2A/6tBE6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31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tableStyles" Target="tableStyles.xml"/><Relationship Id="rId10" Type="http://schemas.openxmlformats.org/officeDocument/2006/relationships/font" Target="fonts/font6.fntdata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8B3B4D7-CDFE-40FD-85F8-9578833E2943}" type="datetimeFigureOut">
              <a:rPr lang="es-UY"/>
              <a:pPr>
                <a:defRPr/>
              </a:pPr>
              <a:t>26/07/2016</a:t>
            </a:fld>
            <a:endParaRPr lang="es-UY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UY" noProof="0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UY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1D5FA5B-0537-4523-8E0C-4789BF6FC9D2}" type="slidenum">
              <a:rPr lang="es-UY"/>
              <a:pPr>
                <a:defRPr/>
              </a:pPr>
              <a:t>‹Nº›</a:t>
            </a:fld>
            <a:endParaRPr lang="es-UY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1536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37375EB-3A58-4422-87A7-FA2D726126D6}" type="slidenum">
              <a:rPr lang="es-UY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s-UY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1E992-B98F-4FED-832F-23C788FE5664}" type="datetimeFigureOut">
              <a:rPr lang="es-UY"/>
              <a:pPr>
                <a:defRPr/>
              </a:pPr>
              <a:t>26/07/2016</a:t>
            </a:fld>
            <a:endParaRPr lang="es-UY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3F5D7F-722E-4A2F-A4CF-C5D5BFAB848A}" type="slidenum">
              <a:rPr lang="es-UY"/>
              <a:pPr>
                <a:defRPr/>
              </a:pPr>
              <a:t>‹Nº›</a:t>
            </a:fld>
            <a:endParaRPr lang="es-UY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B0247B-0638-43A3-9720-E3FF35F9E8F8}" type="datetimeFigureOut">
              <a:rPr lang="es-UY"/>
              <a:pPr>
                <a:defRPr/>
              </a:pPr>
              <a:t>26/07/2016</a:t>
            </a:fld>
            <a:endParaRPr lang="es-UY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17AEA-59F4-4564-A8C5-8707744EBA3C}" type="slidenum">
              <a:rPr lang="es-UY"/>
              <a:pPr>
                <a:defRPr/>
              </a:pPr>
              <a:t>‹Nº›</a:t>
            </a:fld>
            <a:endParaRPr lang="es-UY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B35577-C4C5-4024-87A5-CA6E70F9DFA6}" type="datetimeFigureOut">
              <a:rPr lang="es-UY"/>
              <a:pPr>
                <a:defRPr/>
              </a:pPr>
              <a:t>26/07/2016</a:t>
            </a:fld>
            <a:endParaRPr lang="es-UY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1B7077-E192-4DD4-BD13-536E09253D6F}" type="slidenum">
              <a:rPr lang="es-UY"/>
              <a:pPr>
                <a:defRPr/>
              </a:pPr>
              <a:t>‹Nº›</a:t>
            </a:fld>
            <a:endParaRPr lang="es-UY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E628B-5D99-4407-8900-833905FD44F5}" type="datetimeFigureOut">
              <a:rPr lang="es-UY"/>
              <a:pPr>
                <a:defRPr/>
              </a:pPr>
              <a:t>26/07/2016</a:t>
            </a:fld>
            <a:endParaRPr lang="es-UY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B232A-7712-4195-A646-0AC711F6C067}" type="slidenum">
              <a:rPr lang="es-UY"/>
              <a:pPr>
                <a:defRPr/>
              </a:pPr>
              <a:t>‹Nº›</a:t>
            </a:fld>
            <a:endParaRPr lang="es-UY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B8219-3BFC-4A26-9020-F8BEA123EE68}" type="datetimeFigureOut">
              <a:rPr lang="es-UY"/>
              <a:pPr>
                <a:defRPr/>
              </a:pPr>
              <a:t>26/07/2016</a:t>
            </a:fld>
            <a:endParaRPr lang="es-UY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F4D147-E8E3-40C3-96B9-80A384EC3E07}" type="slidenum">
              <a:rPr lang="es-UY"/>
              <a:pPr>
                <a:defRPr/>
              </a:pPr>
              <a:t>‹Nº›</a:t>
            </a:fld>
            <a:endParaRPr lang="es-UY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73DFAA-EE93-4702-B90B-C59CF4D6A8CE}" type="datetimeFigureOut">
              <a:rPr lang="es-UY"/>
              <a:pPr>
                <a:defRPr/>
              </a:pPr>
              <a:t>26/07/2016</a:t>
            </a:fld>
            <a:endParaRPr lang="es-UY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3B8C3-5CBA-49A1-90C5-379D4887A5F6}" type="slidenum">
              <a:rPr lang="es-UY"/>
              <a:pPr>
                <a:defRPr/>
              </a:pPr>
              <a:t>‹Nº›</a:t>
            </a:fld>
            <a:endParaRPr lang="es-UY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28625F-68A4-47D5-BD87-5865000168AA}" type="datetimeFigureOut">
              <a:rPr lang="es-UY"/>
              <a:pPr>
                <a:defRPr/>
              </a:pPr>
              <a:t>26/07/2016</a:t>
            </a:fld>
            <a:endParaRPr lang="es-UY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9F878-63C7-464B-AF3D-ECEBB9F29A30}" type="slidenum">
              <a:rPr lang="es-UY"/>
              <a:pPr>
                <a:defRPr/>
              </a:pPr>
              <a:t>‹Nº›</a:t>
            </a:fld>
            <a:endParaRPr lang="es-UY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B2972-3C03-4818-A466-0C886A5FEA70}" type="datetimeFigureOut">
              <a:rPr lang="es-UY"/>
              <a:pPr>
                <a:defRPr/>
              </a:pPr>
              <a:t>26/07/2016</a:t>
            </a:fld>
            <a:endParaRPr lang="es-UY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DA16AD-206E-493E-993E-F6980EAD9188}" type="slidenum">
              <a:rPr lang="es-UY"/>
              <a:pPr>
                <a:defRPr/>
              </a:pPr>
              <a:t>‹Nº›</a:t>
            </a:fld>
            <a:endParaRPr lang="es-UY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18EC5-FF8B-4D5E-B199-230386629908}" type="datetimeFigureOut">
              <a:rPr lang="es-UY"/>
              <a:pPr>
                <a:defRPr/>
              </a:pPr>
              <a:t>26/07/2016</a:t>
            </a:fld>
            <a:endParaRPr lang="es-UY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06B2C-FBBB-455E-85D8-1ECE01AD6EEF}" type="slidenum">
              <a:rPr lang="es-UY"/>
              <a:pPr>
                <a:defRPr/>
              </a:pPr>
              <a:t>‹Nº›</a:t>
            </a:fld>
            <a:endParaRPr lang="es-UY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85E67-7E18-4F30-8368-0152241B20F5}" type="datetimeFigureOut">
              <a:rPr lang="es-UY"/>
              <a:pPr>
                <a:defRPr/>
              </a:pPr>
              <a:t>26/07/2016</a:t>
            </a:fld>
            <a:endParaRPr lang="es-UY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6AA1E-9AA3-477D-9036-20801313A208}" type="slidenum">
              <a:rPr lang="es-UY"/>
              <a:pPr>
                <a:defRPr/>
              </a:pPr>
              <a:t>‹Nº›</a:t>
            </a:fld>
            <a:endParaRPr lang="es-UY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602672-0CCD-46A2-B312-8FC038A17B2C}" type="datetimeFigureOut">
              <a:rPr lang="es-UY"/>
              <a:pPr>
                <a:defRPr/>
              </a:pPr>
              <a:t>26/07/2016</a:t>
            </a:fld>
            <a:endParaRPr lang="es-UY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F80AB9-C319-482C-82E3-C85EAECAA104}" type="slidenum">
              <a:rPr lang="es-UY"/>
              <a:pPr>
                <a:defRPr/>
              </a:pPr>
              <a:t>‹Nº›</a:t>
            </a:fld>
            <a:endParaRPr lang="es-UY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UY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BCC2432-B8FB-4F04-A970-474AB3CA4DD0}" type="datetimeFigureOut">
              <a:rPr lang="es-UY"/>
              <a:pPr>
                <a:defRPr/>
              </a:pPr>
              <a:t>26/07/2016</a:t>
            </a:fld>
            <a:endParaRPr lang="es-UY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8B2DFB3-0379-40D5-8945-15D3F71EFA61}" type="slidenum">
              <a:rPr lang="es-UY"/>
              <a:pPr>
                <a:defRPr/>
              </a:pPr>
              <a:t>‹Nº›</a:t>
            </a:fld>
            <a:endParaRPr lang="es-UY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jpeg"/><Relationship Id="rId18" Type="http://schemas.openxmlformats.org/officeDocument/2006/relationships/image" Target="../media/image15.pn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17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jpeg"/><Relationship Id="rId20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png"/><Relationship Id="rId15" Type="http://schemas.openxmlformats.org/officeDocument/2006/relationships/image" Target="../media/image12.jpeg"/><Relationship Id="rId10" Type="http://schemas.openxmlformats.org/officeDocument/2006/relationships/image" Target="../media/image7.jpeg"/><Relationship Id="rId19" Type="http://schemas.openxmlformats.org/officeDocument/2006/relationships/image" Target="../media/image16.jpeg"/><Relationship Id="rId4" Type="http://schemas.openxmlformats.org/officeDocument/2006/relationships/image" Target="../media/image1.jpeg"/><Relationship Id="rId9" Type="http://schemas.openxmlformats.org/officeDocument/2006/relationships/image" Target="../media/image6.jpeg"/><Relationship Id="rId1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18 Imagen" descr="az 2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258888" y="2708275"/>
            <a:ext cx="5540375" cy="14700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7360" i="1" dirty="0" smtClean="0">
                <a:solidFill>
                  <a:schemeClr val="bg2"/>
                </a:solidFill>
                <a:latin typeface="Fiolex Girls" pitchFamily="34" charset="0"/>
              </a:rPr>
              <a:t>Quizas</a:t>
            </a:r>
            <a:endParaRPr lang="es-UY" sz="7360" i="1" dirty="0">
              <a:solidFill>
                <a:schemeClr val="bg2"/>
              </a:solidFill>
              <a:latin typeface="Fiolex Girls" pitchFamily="34" charset="0"/>
            </a:endParaRP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3059113" y="4149725"/>
            <a:ext cx="184785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900" i="1">
                <a:solidFill>
                  <a:schemeClr val="bg2"/>
                </a:solidFill>
                <a:latin typeface="Monotype Corsiva" pitchFamily="66" charset="0"/>
              </a:rPr>
              <a:t>Mari Trini</a:t>
            </a:r>
          </a:p>
          <a:p>
            <a:r>
              <a:rPr lang="en-US" sz="1900" i="1">
                <a:solidFill>
                  <a:schemeClr val="bg2"/>
                </a:solidFill>
                <a:latin typeface="Monotype Corsiva" pitchFamily="66" charset="0"/>
              </a:rPr>
              <a:t>Trio – Los Panchos</a:t>
            </a:r>
            <a:endParaRPr lang="es-UY" sz="1900" i="1">
              <a:solidFill>
                <a:schemeClr val="bg2"/>
              </a:solidFill>
              <a:latin typeface="Monotype Corsiva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659563" y="6381750"/>
            <a:ext cx="2124075" cy="311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20" dirty="0">
                <a:solidFill>
                  <a:schemeClr val="bg2"/>
                </a:solidFill>
                <a:latin typeface="Monotype Corsiva" pitchFamily="66" charset="0"/>
                <a:cs typeface="+mn-cs"/>
              </a:rPr>
              <a:t>Imagenes </a:t>
            </a:r>
            <a:r>
              <a:rPr lang="en-US" sz="1420" dirty="0" err="1">
                <a:solidFill>
                  <a:schemeClr val="bg2"/>
                </a:solidFill>
                <a:latin typeface="Monotype Corsiva" pitchFamily="66" charset="0"/>
                <a:cs typeface="+mn-cs"/>
              </a:rPr>
              <a:t>tomadas</a:t>
            </a:r>
            <a:r>
              <a:rPr lang="en-US" sz="1420" dirty="0">
                <a:solidFill>
                  <a:schemeClr val="bg2"/>
                </a:solidFill>
                <a:latin typeface="Monotype Corsiva" pitchFamily="66" charset="0"/>
                <a:cs typeface="+mn-cs"/>
              </a:rPr>
              <a:t> d e internet</a:t>
            </a:r>
            <a:endParaRPr lang="es-UY" sz="1420" dirty="0">
              <a:solidFill>
                <a:schemeClr val="bg2"/>
              </a:solidFill>
              <a:latin typeface="Monotype Corsiva" pitchFamily="66" charset="0"/>
              <a:cs typeface="+mn-cs"/>
            </a:endParaRPr>
          </a:p>
        </p:txBody>
      </p:sp>
      <p:grpSp>
        <p:nvGrpSpPr>
          <p:cNvPr id="7" name="6 Almacenamiento interno"/>
          <p:cNvGrpSpPr>
            <a:grpSpLocks/>
          </p:cNvGrpSpPr>
          <p:nvPr/>
        </p:nvGrpSpPr>
        <p:grpSpPr bwMode="auto">
          <a:xfrm>
            <a:off x="371475" y="377825"/>
            <a:ext cx="8394700" cy="6499225"/>
            <a:chOff x="234" y="238"/>
            <a:chExt cx="5288" cy="4094"/>
          </a:xfrm>
        </p:grpSpPr>
        <p:pic>
          <p:nvPicPr>
            <p:cNvPr id="14341" name="6 Almacenamiento interno"/>
            <p:cNvPicPr>
              <a:picLocks noChangeArrowheads="1"/>
            </p:cNvPicPr>
            <p:nvPr/>
          </p:nvPicPr>
          <p:blipFill>
            <a:blip r:embed="rId5" cstate="email"/>
            <a:srcRect/>
            <a:stretch>
              <a:fillRect/>
            </a:stretch>
          </p:blipFill>
          <p:spPr bwMode="auto">
            <a:xfrm>
              <a:off x="234" y="238"/>
              <a:ext cx="5288" cy="4094"/>
            </a:xfrm>
            <a:prstGeom prst="rect">
              <a:avLst/>
            </a:prstGeom>
            <a:noFill/>
          </p:spPr>
        </p:pic>
        <p:sp>
          <p:nvSpPr>
            <p:cNvPr id="14342" name="Text Box 6"/>
            <p:cNvSpPr txBox="1">
              <a:spLocks noChangeArrowheads="1"/>
            </p:cNvSpPr>
            <p:nvPr/>
          </p:nvSpPr>
          <p:spPr bwMode="auto">
            <a:xfrm>
              <a:off x="907" y="763"/>
              <a:ext cx="4604" cy="35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en-CA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9" name="8 Almacenamiento interno"/>
          <p:cNvSpPr>
            <a:spLocks noChangeArrowheads="1"/>
          </p:cNvSpPr>
          <p:nvPr/>
        </p:nvSpPr>
        <p:spPr bwMode="auto">
          <a:xfrm>
            <a:off x="395288" y="404813"/>
            <a:ext cx="8353425" cy="6453187"/>
          </a:xfrm>
          <a:prstGeom prst="flowChartInternalStorage">
            <a:avLst/>
          </a:prstGeom>
          <a:blipFill dpi="0" rotWithShape="1">
            <a:blip r:embed="rId6" cstate="email"/>
            <a:srcRect/>
            <a:stretch>
              <a:fillRect/>
            </a:stretch>
          </a:blipFill>
          <a:ln w="12700" algn="ctr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1" name="10 Almacenamiento interno"/>
          <p:cNvSpPr>
            <a:spLocks noChangeArrowheads="1"/>
          </p:cNvSpPr>
          <p:nvPr/>
        </p:nvSpPr>
        <p:spPr bwMode="auto">
          <a:xfrm>
            <a:off x="395288" y="404813"/>
            <a:ext cx="8353425" cy="6453187"/>
          </a:xfrm>
          <a:prstGeom prst="flowChartInternalStorage">
            <a:avLst/>
          </a:prstGeom>
          <a:blipFill dpi="0" rotWithShape="1">
            <a:blip r:embed="rId7" cstate="email"/>
            <a:srcRect/>
            <a:stretch>
              <a:fillRect/>
            </a:stretch>
          </a:blipFill>
          <a:ln w="12700" algn="ctr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 dirty="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3" name="12 Almacenamiento interno"/>
          <p:cNvSpPr/>
          <p:nvPr/>
        </p:nvSpPr>
        <p:spPr>
          <a:xfrm>
            <a:off x="395288" y="404813"/>
            <a:ext cx="8353425" cy="6453187"/>
          </a:xfrm>
          <a:prstGeom prst="flowChartInternalStorage">
            <a:avLst/>
          </a:prstGeom>
          <a:blipFill>
            <a:blip r:embed="rId8" cstate="email"/>
            <a:stretch>
              <a:fillRect/>
            </a:stretch>
          </a:blipFill>
          <a:ln w="127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>
        <p:nvSpPr>
          <p:cNvPr id="14" name="13 Almacenamiento interno"/>
          <p:cNvSpPr>
            <a:spLocks noChangeArrowheads="1"/>
          </p:cNvSpPr>
          <p:nvPr/>
        </p:nvSpPr>
        <p:spPr bwMode="auto">
          <a:xfrm>
            <a:off x="395288" y="404813"/>
            <a:ext cx="8353425" cy="6453187"/>
          </a:xfrm>
          <a:prstGeom prst="flowChartInternalStorage">
            <a:avLst/>
          </a:prstGeom>
          <a:blipFill dpi="0" rotWithShape="1">
            <a:blip r:embed="rId9" cstate="email"/>
            <a:srcRect/>
            <a:stretch>
              <a:fillRect/>
            </a:stretch>
          </a:blipFill>
          <a:ln w="12700" algn="ctr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5" name="14 Almacenamiento interno"/>
          <p:cNvSpPr>
            <a:spLocks noChangeArrowheads="1"/>
          </p:cNvSpPr>
          <p:nvPr/>
        </p:nvSpPr>
        <p:spPr bwMode="auto">
          <a:xfrm>
            <a:off x="395288" y="404813"/>
            <a:ext cx="8353425" cy="6453187"/>
          </a:xfrm>
          <a:prstGeom prst="flowChartInternalStorage">
            <a:avLst/>
          </a:prstGeom>
          <a:blipFill dpi="0" rotWithShape="1">
            <a:blip r:embed="rId10" cstate="email"/>
            <a:srcRect/>
            <a:stretch>
              <a:fillRect/>
            </a:stretch>
          </a:blipFill>
          <a:ln w="12700" algn="ctr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6" name="15 Almacenamiento interno"/>
          <p:cNvSpPr/>
          <p:nvPr/>
        </p:nvSpPr>
        <p:spPr>
          <a:xfrm>
            <a:off x="395288" y="404813"/>
            <a:ext cx="8353425" cy="6453187"/>
          </a:xfrm>
          <a:prstGeom prst="flowChartInternalStorage">
            <a:avLst/>
          </a:prstGeom>
          <a:blipFill>
            <a:blip r:embed="rId11" cstate="email"/>
            <a:stretch>
              <a:fillRect/>
            </a:stretch>
          </a:blipFill>
          <a:ln w="127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>
        <p:nvSpPr>
          <p:cNvPr id="17" name="16 Almacenamiento interno"/>
          <p:cNvSpPr/>
          <p:nvPr/>
        </p:nvSpPr>
        <p:spPr>
          <a:xfrm>
            <a:off x="395288" y="404813"/>
            <a:ext cx="8353425" cy="6453187"/>
          </a:xfrm>
          <a:prstGeom prst="flowChartInternalStorage">
            <a:avLst/>
          </a:prstGeom>
          <a:blipFill>
            <a:blip r:embed="rId12" cstate="email"/>
            <a:stretch>
              <a:fillRect/>
            </a:stretch>
          </a:blipFill>
          <a:ln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>
        <p:nvSpPr>
          <p:cNvPr id="18" name="17 Almacenamiento interno"/>
          <p:cNvSpPr/>
          <p:nvPr/>
        </p:nvSpPr>
        <p:spPr>
          <a:xfrm>
            <a:off x="395536" y="404813"/>
            <a:ext cx="8353177" cy="6453187"/>
          </a:xfrm>
          <a:prstGeom prst="flowChartInternalStorage">
            <a:avLst/>
          </a:prstGeom>
          <a:blipFill>
            <a:blip r:embed="rId13" cstate="email"/>
            <a:stretch>
              <a:fillRect/>
            </a:stretch>
          </a:blipFill>
          <a:ln w="127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>
        <p:nvSpPr>
          <p:cNvPr id="20" name="19 Almacenamiento interno"/>
          <p:cNvSpPr/>
          <p:nvPr/>
        </p:nvSpPr>
        <p:spPr>
          <a:xfrm>
            <a:off x="395536" y="404813"/>
            <a:ext cx="8353177" cy="6453187"/>
          </a:xfrm>
          <a:prstGeom prst="flowChartInternalStorage">
            <a:avLst/>
          </a:prstGeom>
          <a:blipFill>
            <a:blip r:embed="rId14" cstate="email"/>
            <a:stretch>
              <a:fillRect/>
            </a:stretch>
          </a:blipFill>
          <a:ln w="127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>
        <p:nvSpPr>
          <p:cNvPr id="21" name="20 Almacenamiento interno"/>
          <p:cNvSpPr>
            <a:spLocks noChangeArrowheads="1"/>
          </p:cNvSpPr>
          <p:nvPr/>
        </p:nvSpPr>
        <p:spPr bwMode="auto">
          <a:xfrm>
            <a:off x="395536" y="404813"/>
            <a:ext cx="8353177" cy="6453187"/>
          </a:xfrm>
          <a:prstGeom prst="flowChartInternalStorage">
            <a:avLst/>
          </a:prstGeom>
          <a:blipFill dpi="0" rotWithShape="1">
            <a:blip r:embed="rId15" cstate="email"/>
            <a:srcRect/>
            <a:stretch>
              <a:fillRect/>
            </a:stretch>
          </a:blipFill>
          <a:ln w="12700" algn="ctr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22" name="21 Almacenamiento interno"/>
          <p:cNvSpPr/>
          <p:nvPr/>
        </p:nvSpPr>
        <p:spPr>
          <a:xfrm>
            <a:off x="395536" y="404813"/>
            <a:ext cx="8353177" cy="6453187"/>
          </a:xfrm>
          <a:prstGeom prst="flowChartInternalStorage">
            <a:avLst/>
          </a:prstGeom>
          <a:blipFill>
            <a:blip r:embed="rId16" cstate="email"/>
            <a:stretch>
              <a:fillRect/>
            </a:stretch>
          </a:blipFill>
          <a:ln w="127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>
        <p:nvSpPr>
          <p:cNvPr id="23" name="22 Almacenamiento interno"/>
          <p:cNvSpPr/>
          <p:nvPr/>
        </p:nvSpPr>
        <p:spPr>
          <a:xfrm>
            <a:off x="395536" y="404813"/>
            <a:ext cx="8353177" cy="6453187"/>
          </a:xfrm>
          <a:prstGeom prst="flowChartInternalStorage">
            <a:avLst/>
          </a:prstGeom>
          <a:blipFill>
            <a:blip r:embed="rId17" cstate="email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pic>
        <p:nvPicPr>
          <p:cNvPr id="10" name="9 Imagen" descr="blanca 1.png"/>
          <p:cNvPicPr>
            <a:picLocks noChangeAspect="1"/>
          </p:cNvPicPr>
          <p:nvPr/>
        </p:nvPicPr>
        <p:blipFill>
          <a:blip r:embed="rId18" cstate="email"/>
          <a:srcRect/>
          <a:stretch>
            <a:fillRect/>
          </a:stretch>
        </p:blipFill>
        <p:spPr bwMode="auto">
          <a:xfrm>
            <a:off x="4356100" y="2349500"/>
            <a:ext cx="3140075" cy="450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23 Imagen" descr="A PUNTOS.jpg"/>
          <p:cNvPicPr>
            <a:picLocks noChangeAspect="1"/>
          </p:cNvPicPr>
          <p:nvPr/>
        </p:nvPicPr>
        <p:blipFill>
          <a:blip r:embed="rId19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6" name="25 CuadroTexto"/>
          <p:cNvSpPr txBox="1"/>
          <p:nvPr/>
        </p:nvSpPr>
        <p:spPr>
          <a:xfrm>
            <a:off x="2987824" y="3068960"/>
            <a:ext cx="33843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chemeClr val="bg1"/>
                </a:solidFill>
                <a:latin typeface="Fiolex Girls" pitchFamily="34" charset="0"/>
              </a:rPr>
              <a:t>inesgaret@gmail.com</a:t>
            </a:r>
            <a:endParaRPr lang="es-UY" sz="4000" dirty="0">
              <a:solidFill>
                <a:schemeClr val="bg1"/>
              </a:solidFill>
              <a:latin typeface="Fiolex Girls" pitchFamily="34" charset="0"/>
            </a:endParaRPr>
          </a:p>
        </p:txBody>
      </p:sp>
      <p:pic>
        <p:nvPicPr>
          <p:cNvPr id="27" name="26 Imagen" descr="Fant_face_CibiBijoux_zps3e5646c7.png"/>
          <p:cNvPicPr>
            <a:picLocks noChangeAspect="1"/>
          </p:cNvPicPr>
          <p:nvPr/>
        </p:nvPicPr>
        <p:blipFill>
          <a:blip r:embed="rId20" cstate="email"/>
          <a:stretch>
            <a:fillRect/>
          </a:stretch>
        </p:blipFill>
        <p:spPr>
          <a:xfrm>
            <a:off x="4644008" y="4005064"/>
            <a:ext cx="2304256" cy="1656184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3" name="quizas M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7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8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8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0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8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2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8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92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8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3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8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1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8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23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8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33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49500"/>
                            </p:stCondLst>
                            <p:childTnLst>
                              <p:par>
                                <p:cTn id="8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60000"/>
                            </p:stCondLst>
                            <p:childTnLst>
                              <p:par>
                                <p:cTn id="88" presetID="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12 -0.02397  0.033 -0.0586  0.058 -0.0586  C 0.095 -0.0586  0.125 -0.02264  0.125 0.02264  C 0.125 0.03729  0.122 0.05061  0.116 0.06259  C 0.117 0.06259  0 0.24239  0 0.24372  C 0 0.24239  -0.117 0.06259  -0.116 0.06259  C -0.122 0.05061  -0.125 0.03729  -0.125 0.02264  C -0.125 -0.02264  -0.095 -0.0586  -0.057 -0.0586  C -0.033 -0.0586  -0.012 -0.02397  0 0  Z" pathEditMode="relative" ptsTypes="">
                                      <p:cBhvr>
                                        <p:cTn id="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684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6" grpId="0"/>
      <p:bldP spid="6" grpId="1"/>
      <p:bldP spid="8" grpId="0"/>
      <p:bldP spid="8" grpId="1"/>
      <p:bldP spid="9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6" grpId="0"/>
      <p:bldP spid="2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1042</TotalTime>
  <Words>30</Words>
  <Application>Microsoft Office PowerPoint</Application>
  <PresentationFormat>Presentación en pantalla (4:3)</PresentationFormat>
  <Paragraphs>8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Arial</vt:lpstr>
      <vt:lpstr>Fiolex Girls</vt:lpstr>
      <vt:lpstr>Monotype Corsiva</vt:lpstr>
      <vt:lpstr>Calibri</vt:lpstr>
      <vt:lpstr>Kristen ITC</vt:lpstr>
      <vt:lpstr>Tema de Office</vt:lpstr>
      <vt:lpstr>Quizas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Quizas</dc:title>
  <dc:creator>inesgaret</dc:creator>
  <cp:lastModifiedBy>inesgaret</cp:lastModifiedBy>
  <cp:revision>114</cp:revision>
  <dcterms:created xsi:type="dcterms:W3CDTF">2016-07-23T21:49:49Z</dcterms:created>
  <dcterms:modified xsi:type="dcterms:W3CDTF">2016-07-26T13:24:11Z</dcterms:modified>
</cp:coreProperties>
</file>