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56" r:id="rId4"/>
    <p:sldId id="257" r:id="rId5"/>
    <p:sldId id="264" r:id="rId6"/>
    <p:sldId id="267" r:id="rId7"/>
    <p:sldId id="263" r:id="rId8"/>
    <p:sldId id="270" r:id="rId9"/>
    <p:sldId id="261" r:id="rId10"/>
    <p:sldId id="265" r:id="rId11"/>
    <p:sldId id="259" r:id="rId12"/>
    <p:sldId id="269" r:id="rId13"/>
    <p:sldId id="268" r:id="rId14"/>
    <p:sldId id="271" r:id="rId15"/>
    <p:sldId id="266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MXVOYMpamOJ3Qbaq38ptg" hashData="P9Uty1muOGgfTlnvvSUFwl/UP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9EC32-4230-401E-A000-626B6D4B6E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A53A2-AC3F-4DF8-B33E-2A2894355FB1}" type="datetimeFigureOut">
              <a:rPr lang="es-ES" smtClean="0"/>
              <a:pPr/>
              <a:t>17/08/2012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A6F13-7AFE-4E42-8B11-5C710B05C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0E0C8C-DDBE-4EFC-9F1E-A639C6FA67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a6ca1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000100" y="-214338"/>
            <a:ext cx="7286676" cy="73581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3e2ce18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285728"/>
            <a:ext cx="4143404" cy="47149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6" name="Picture 4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4214818"/>
            <a:ext cx="4057650" cy="819151"/>
          </a:xfrm>
          <a:prstGeom prst="rect">
            <a:avLst/>
          </a:prstGeom>
          <a:noFill/>
        </p:spPr>
      </p:pic>
      <p:pic>
        <p:nvPicPr>
          <p:cNvPr id="13318" name="Picture 6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2" y="5072074"/>
            <a:ext cx="316230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867b1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0a12180.jpg"/>
          <p:cNvPicPr>
            <a:picLocks noChangeAspect="1"/>
          </p:cNvPicPr>
          <p:nvPr/>
        </p:nvPicPr>
        <p:blipFill>
          <a:blip r:embed="rId3"/>
          <a:srcRect l="5208" t="4166" r="3125" b="4166"/>
          <a:stretch>
            <a:fillRect/>
          </a:stretch>
        </p:blipFill>
        <p:spPr>
          <a:xfrm>
            <a:off x="1317602" y="857231"/>
            <a:ext cx="5111786" cy="53057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000100" y="4572008"/>
            <a:ext cx="55721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tu, que te pareces al mar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  de tu color ser ,y de la fragancia inmensa de un pensamiento de amor.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82d4f4.gif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-857288" y="-1214470"/>
            <a:ext cx="10990742" cy="942981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58afd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857752" y="428604"/>
            <a:ext cx="35548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tú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pensamiento entre las flores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entre los amores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 en el corazón.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c9e6f7fd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8047" r="13867" b="21875"/>
          <a:stretch>
            <a:fillRect/>
          </a:stretch>
        </p:blipFill>
        <p:spPr>
          <a:xfrm>
            <a:off x="0" y="2643182"/>
            <a:ext cx="4664419" cy="421481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1d44de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15173"/>
          </a:xfrm>
          <a:prstGeom prst="rect">
            <a:avLst/>
          </a:prstGeom>
        </p:spPr>
      </p:pic>
      <p:pic>
        <p:nvPicPr>
          <p:cNvPr id="5" name="4 Imagen" descr="0b60d52f.jpg"/>
          <p:cNvPicPr>
            <a:picLocks noChangeAspect="1"/>
          </p:cNvPicPr>
          <p:nvPr/>
        </p:nvPicPr>
        <p:blipFill>
          <a:blip r:embed="rId3"/>
          <a:srcRect l="25625" t="3750" r="7812" b="23750"/>
          <a:stretch>
            <a:fillRect/>
          </a:stretch>
        </p:blipFill>
        <p:spPr>
          <a:xfrm>
            <a:off x="2214546" y="0"/>
            <a:ext cx="5072098" cy="41434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9e70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1469101975_fe141af4f8_z.jpg"/>
          <p:cNvPicPr>
            <a:picLocks noChangeAspect="1"/>
          </p:cNvPicPr>
          <p:nvPr/>
        </p:nvPicPr>
        <p:blipFill>
          <a:blip r:embed="rId3"/>
          <a:srcRect t="5464" r="7525"/>
          <a:stretch>
            <a:fillRect/>
          </a:stretch>
        </p:blipFill>
        <p:spPr>
          <a:xfrm>
            <a:off x="-1071602" y="2786058"/>
            <a:ext cx="5000660" cy="494437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4714876" y="4572008"/>
            <a:ext cx="32498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tú,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romanza de poesía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 que acompaña al día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para la ilusión.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5533b5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4346" y="-285776"/>
            <a:ext cx="9536039" cy="7500990"/>
          </a:xfrm>
        </p:spPr>
      </p:pic>
      <p:pic>
        <p:nvPicPr>
          <p:cNvPr id="5" name="4 Imagen" descr="vg8r4fo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54298" flipH="1">
            <a:off x="6074179" y="5127103"/>
            <a:ext cx="1882406" cy="2763011"/>
          </a:xfrm>
          <a:prstGeom prst="rect">
            <a:avLst/>
          </a:prstGeom>
        </p:spPr>
      </p:pic>
      <p:pic>
        <p:nvPicPr>
          <p:cNvPr id="6" name="5 Imagen" descr="98b3c4d7.png"/>
          <p:cNvPicPr>
            <a:picLocks noChangeAspect="1"/>
          </p:cNvPicPr>
          <p:nvPr/>
        </p:nvPicPr>
        <p:blipFill>
          <a:blip r:embed="rId4"/>
          <a:srcRect l="15642" r="36009"/>
          <a:stretch>
            <a:fillRect/>
          </a:stretch>
        </p:blipFill>
        <p:spPr>
          <a:xfrm>
            <a:off x="601710" y="0"/>
            <a:ext cx="2755843" cy="421481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98b3c4d7.png"/>
          <p:cNvPicPr>
            <a:picLocks noChangeAspect="1"/>
          </p:cNvPicPr>
          <p:nvPr/>
        </p:nvPicPr>
        <p:blipFill>
          <a:blip r:embed="rId4"/>
          <a:srcRect l="21330" t="15385" r="44541"/>
          <a:stretch>
            <a:fillRect/>
          </a:stretch>
        </p:blipFill>
        <p:spPr>
          <a:xfrm>
            <a:off x="3714744" y="3286124"/>
            <a:ext cx="857256" cy="12858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7 CuadroTexto"/>
          <p:cNvSpPr txBox="1"/>
          <p:nvPr/>
        </p:nvSpPr>
        <p:spPr>
          <a:xfrm>
            <a:off x="0" y="564357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elo_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5806ee3.jpg"/>
          <p:cNvPicPr>
            <a:picLocks noChangeAspect="1"/>
          </p:cNvPicPr>
          <p:nvPr/>
        </p:nvPicPr>
        <p:blipFill>
          <a:blip r:embed="rId3"/>
          <a:srcRect l="10714" t="-1680" r="10714"/>
          <a:stretch>
            <a:fillRect/>
          </a:stretch>
        </p:blipFill>
        <p:spPr>
          <a:xfrm>
            <a:off x="5572132" y="428604"/>
            <a:ext cx="3143272" cy="60960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571480"/>
            <a:ext cx="4000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Quisiera ser como tú</a:t>
            </a:r>
          </a:p>
          <a:p>
            <a:pPr algn="ctr"/>
            <a:r>
              <a:rPr lang="es-ES" sz="2400" dirty="0" smtClean="0"/>
              <a:t>sentir tu piel en la mía tu deseo en mi deseo</a:t>
            </a:r>
          </a:p>
          <a:p>
            <a:pPr algn="ctr"/>
            <a:r>
              <a:rPr lang="es-ES" sz="2400" dirty="0" smtClean="0"/>
              <a:t>perderme en la sin razón.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60af1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14927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142984"/>
            <a:ext cx="3820954" cy="395882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5ace01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ba47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880" y="1285860"/>
            <a:ext cx="4645120" cy="29718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928662" y="3357562"/>
            <a:ext cx="33009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tú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vivir junto a tu cielo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perderme en la locura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beso ¡ que hermosura !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morir en el anhelo.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a65cc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2770" y="0"/>
            <a:ext cx="9736508" cy="7286652"/>
          </a:xfrm>
          <a:prstGeom prst="rect">
            <a:avLst/>
          </a:prstGeom>
        </p:spPr>
      </p:pic>
      <p:pic>
        <p:nvPicPr>
          <p:cNvPr id="5" name="4 Imagen" descr="2875f0b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125868" y="2164101"/>
            <a:ext cx="4018132" cy="547974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485496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928268"/>
          </a:xfrm>
          <a:prstGeom prst="rect">
            <a:avLst/>
          </a:prstGeom>
        </p:spPr>
      </p:pic>
      <p:pic>
        <p:nvPicPr>
          <p:cNvPr id="5" name="4 Imagen" descr="8288650a.jpg"/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 rot="20266480">
            <a:off x="1142976" y="285728"/>
            <a:ext cx="3786194" cy="37357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643174" y="5214950"/>
            <a:ext cx="597221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tú, que te pareces al mar..........</a:t>
            </a: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706bff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46399" cy="6858000"/>
          </a:xfrm>
        </p:spPr>
      </p:pic>
      <p:pic>
        <p:nvPicPr>
          <p:cNvPr id="5" name="4 Imagen" descr="df49941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rcRect r="57500"/>
          <a:stretch>
            <a:fillRect/>
          </a:stretch>
        </p:blipFill>
        <p:spPr>
          <a:xfrm>
            <a:off x="-1" y="785794"/>
            <a:ext cx="3380793" cy="60722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285984" y="285728"/>
            <a:ext cx="628654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 Ser Como Tu 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Quisiera ser como tú, que te pareces al mar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  de tu color ser, y de la fragancia inmensa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pensamiento de amor.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Quisiera ser como tú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pensamiento entre las flores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entre los amores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 en el corazón.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Quisiera ser como tú,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romanza de poesía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 que acompaña al día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para la ilusión.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Quisiera ser como tú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 tu piel en la mía tu deseo en mi deseo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perderme en la sin razón.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Quisiera ser como tú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vivir junto a tu cielo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perderme en la locura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beso ¡ que hermosura !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morir en el anhelo.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Quisiera ser como tú, que te pareces al mar..........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30fc2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8726" y="-696546"/>
            <a:ext cx="10715700" cy="8268949"/>
          </a:xfrm>
          <a:prstGeom prst="rect">
            <a:avLst/>
          </a:prstGeom>
        </p:spPr>
      </p:pic>
      <p:pic>
        <p:nvPicPr>
          <p:cNvPr id="7" name="6 Imagen" descr="faf8254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5" y="1285860"/>
            <a:ext cx="3286116" cy="39290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1000100" y="5643578"/>
            <a:ext cx="37000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del poema – Francisco del Olmo</a:t>
            </a:r>
          </a:p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-  Jazmín</a:t>
            </a:r>
          </a:p>
          <a:p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165</Words>
  <Application>Microsoft Office PowerPoint</Application>
  <PresentationFormat>Presentación en pantalla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2012-08-17T20:54:11Z</dcterms:created>
  <dcterms:modified xsi:type="dcterms:W3CDTF">2012-08-17T21:05:49Z</dcterms:modified>
</cp:coreProperties>
</file>