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A Charming Font Expanded" panose="020B0604020202020204" pitchFamily="2" charset="0"/>
      <p:regular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Fiolex Girls" panose="020B0603050302020204" pitchFamily="34" charset="0"/>
      <p:regular r:id="rId9"/>
    </p:embeddedFont>
    <p:embeddedFont>
      <p:font typeface="Great Vibes" panose="02000507080000020002" pitchFamily="2" charset="0"/>
      <p:regular r:id="rId10"/>
    </p:embeddedFont>
    <p:embeddedFont>
      <p:font typeface="Kristen ITC" panose="03050502040202030202" pitchFamily="66" charset="0"/>
      <p:regular r:id="rId11"/>
    </p:embeddedFont>
  </p:embeddedFontLst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jhMo8xlCYdk5q0XGdTGOLw==" hashData="4F7/UJAK53WemP46G6TLuinLphiUCTbN3E2aWqNODXSTMnwvpnBJxCJVlsxnUwZAG7IOm8uLhcfD2ByNMYvd9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AA95"/>
    <a:srgbClr val="F9CB59"/>
    <a:srgbClr val="657657"/>
    <a:srgbClr val="667758"/>
    <a:srgbClr val="EFE9D1"/>
    <a:srgbClr val="996A0B"/>
    <a:srgbClr val="815909"/>
    <a:srgbClr val="EDEC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354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549DC69-F5AA-4011-ADAE-37C2D00F3D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99F4F0-92DD-4F7E-A969-B22C9B075B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681EDC-6FF9-4428-A5CD-C9BDEAE379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D982A-EA27-41DE-AF72-C4304212EB3D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030640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2327A52-BF09-4490-8374-3B11029156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A520FEC-C0F2-4EB8-9BC4-D426F71D90B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8287A5-F4E8-4AAC-A0AC-0FF39DB374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6945CB-DC8D-4F26-A293-2FF51F6E7190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816962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46B9B0-A004-4E1B-9308-5192297F4B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743C8DE-E4FA-4F08-81DA-7B3FF4DABF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0356316-E44F-4DEA-AF98-0AB70388A2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81B84-6C34-4516-99FC-CF81BFA52627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872908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B56F38-6220-4951-895F-EF3D4580F3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05F8D8-4DC8-4762-B9AB-5839E22690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35E140-D1F3-448B-A45F-546235CE87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07E8C-2612-4552-A0A2-829C30EFB2E2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956404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F1F6951-BBC3-48BF-818A-E7BB1B1579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778E43-FAD1-429E-A4F0-01AA49E560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1869621-C771-4C6A-A507-04C0ABC4D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7CF2E-EE78-468F-B755-D70CF43DC350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676288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1F1B176-A52A-404C-BA4E-D308B0449A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7986711-B78D-4A8F-A4DD-446345A85F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47D3139-D239-48F6-B5BD-1C92D8682C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84562-0831-4AE2-94C1-CBBBCCCF28F0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9173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DE000DC-9C7F-41D3-9AB5-CA5695A56C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3844FB6-58B1-4E3F-BD3E-74B8AC7A34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89550A9-960E-486C-9ACF-FB0F444E4B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0F664-1C08-40E8-8F29-6BA579B9B728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321308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1FAF23-07FF-4672-A328-1BF86B7D44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B259A-1EB9-4904-8CBD-FED5A2889B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CE7BF0-7437-42A9-BC6F-C456B96E09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872F5-8173-4347-BA77-F9201F706473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14003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14F0CB-1BDD-47CB-A37A-5D9023A213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F3B434-1A85-47DC-8354-B387C8BD9C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064182-9D64-4749-966F-AEACD4650E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13D98-F7A1-49D5-8135-DDF605595050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031344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1A1DEED-FA6F-48C1-9F53-E51BBF2BD7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591DE6D-3314-447E-AAEC-A1989C8FDA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1F87433-81DD-42CA-B7B6-62FDD9B2C0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65548-9D08-473F-8B8A-8C1AA032228B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29374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31726B-EDD1-4D9A-A4AA-42AB7364732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03E57E8-C56F-40D4-A073-0BBB5A9BBD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A77F9A9-A08B-441E-AF35-4FA865457C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F2D72-3F8E-4A8D-94EC-50415DBC71E2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111078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C67F70D-A60B-4B52-A983-3E9E186E00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19F072D-7C67-47D0-B572-765B794479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Haga clic para modificar el estilo de texto del patrón</a:t>
            </a:r>
          </a:p>
          <a:p>
            <a:pPr lvl="1"/>
            <a:r>
              <a:rPr lang="en-CA" altLang="en-US"/>
              <a:t>Segundo nivel</a:t>
            </a:r>
          </a:p>
          <a:p>
            <a:pPr lvl="2"/>
            <a:r>
              <a:rPr lang="en-CA" altLang="en-US"/>
              <a:t>Tercer nivel</a:t>
            </a:r>
          </a:p>
          <a:p>
            <a:pPr lvl="3"/>
            <a:r>
              <a:rPr lang="en-CA" altLang="en-US"/>
              <a:t>Cuarto nivel</a:t>
            </a:r>
          </a:p>
          <a:p>
            <a:pPr lvl="4"/>
            <a:r>
              <a:rPr lang="en-CA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3859DC0-DBF2-439F-85D7-6BC04DD02E4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90DE74F-9C4B-4395-98C2-E6B7F14D43A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69D7F6C-8A11-4710-BCB6-6F1CBE8E44D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961051C-4FF2-41EA-988A-F8D443F495DF}" type="slidenum">
              <a:rPr lang="en-CA" altLang="en-US"/>
              <a:pPr>
                <a:defRPr/>
              </a:pPr>
              <a:t>‹Nº›</a:t>
            </a:fld>
            <a:endParaRPr lang="en-C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57657"/>
            </a:gs>
            <a:gs pos="42999">
              <a:srgbClr val="657657"/>
            </a:gs>
            <a:gs pos="100000">
              <a:srgbClr val="EBF6F7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BACKGROUND 02">
            <a:extLst>
              <a:ext uri="{FF2B5EF4-FFF2-40B4-BE49-F238E27FC236}">
                <a16:creationId xmlns:a16="http://schemas.microsoft.com/office/drawing/2014/main" id="{2CE273ED-9D3B-498F-AAB2-A126C241A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225" y="0"/>
            <a:ext cx="9756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5" descr="BACKGROUND 02">
            <a:extLst>
              <a:ext uri="{FF2B5EF4-FFF2-40B4-BE49-F238E27FC236}">
                <a16:creationId xmlns:a16="http://schemas.microsoft.com/office/drawing/2014/main" id="{0C354F15-DF44-4DB3-8E4B-19EF74F5F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121920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9" descr="BACKGROUND 02">
            <a:extLst>
              <a:ext uri="{FF2B5EF4-FFF2-40B4-BE49-F238E27FC236}">
                <a16:creationId xmlns:a16="http://schemas.microsoft.com/office/drawing/2014/main" id="{ACE13A50-787D-4177-9CD3-334929589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121920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61" descr="30%">
            <a:extLst>
              <a:ext uri="{FF2B5EF4-FFF2-40B4-BE49-F238E27FC236}">
                <a16:creationId xmlns:a16="http://schemas.microsoft.com/office/drawing/2014/main" id="{C1441507-D33E-4734-AB7F-3504F53BE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96975"/>
            <a:ext cx="12192000" cy="71438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9525">
            <a:solidFill>
              <a:srgbClr val="2A5117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54" name="Rectangle 56" descr="30%">
            <a:extLst>
              <a:ext uri="{FF2B5EF4-FFF2-40B4-BE49-F238E27FC236}">
                <a16:creationId xmlns:a16="http://schemas.microsoft.com/office/drawing/2014/main" id="{F27516BB-765A-4EFF-A360-A9D66D54E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49275"/>
            <a:ext cx="12192000" cy="71438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9525">
            <a:solidFill>
              <a:srgbClr val="2A5117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55" name="Rectangle 65">
            <a:extLst>
              <a:ext uri="{FF2B5EF4-FFF2-40B4-BE49-F238E27FC236}">
                <a16:creationId xmlns:a16="http://schemas.microsoft.com/office/drawing/2014/main" id="{EE82FBA8-20C5-4571-BC57-64C0A2E56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325" y="2276475"/>
            <a:ext cx="2376488" cy="4248150"/>
          </a:xfrm>
          <a:prstGeom prst="rect">
            <a:avLst/>
          </a:prstGeom>
          <a:solidFill>
            <a:srgbClr val="2A5117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56" name="Rectangle 66">
            <a:extLst>
              <a:ext uri="{FF2B5EF4-FFF2-40B4-BE49-F238E27FC236}">
                <a16:creationId xmlns:a16="http://schemas.microsoft.com/office/drawing/2014/main" id="{D491CA14-B8E6-4CF9-B460-5BAD0A95D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1412875"/>
            <a:ext cx="5038725" cy="5229225"/>
          </a:xfrm>
          <a:prstGeom prst="rect">
            <a:avLst/>
          </a:prstGeom>
          <a:solidFill>
            <a:srgbClr val="2A5117">
              <a:alpha val="784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57" name="Rectangle 67">
            <a:extLst>
              <a:ext uri="{FF2B5EF4-FFF2-40B4-BE49-F238E27FC236}">
                <a16:creationId xmlns:a16="http://schemas.microsoft.com/office/drawing/2014/main" id="{17BD800E-C331-4178-AC22-DA0F0BBA7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3933825"/>
            <a:ext cx="3168650" cy="2087563"/>
          </a:xfrm>
          <a:prstGeom prst="rect">
            <a:avLst/>
          </a:prstGeom>
          <a:solidFill>
            <a:srgbClr val="2A5117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58" name="Rectangle 68">
            <a:extLst>
              <a:ext uri="{FF2B5EF4-FFF2-40B4-BE49-F238E27FC236}">
                <a16:creationId xmlns:a16="http://schemas.microsoft.com/office/drawing/2014/main" id="{75A81CE4-1BDD-4015-8467-05B697BD5F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2133600"/>
            <a:ext cx="1081088" cy="2735263"/>
          </a:xfrm>
          <a:prstGeom prst="rect">
            <a:avLst/>
          </a:prstGeom>
          <a:solidFill>
            <a:srgbClr val="2A5117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59" name="Rectangle 69">
            <a:extLst>
              <a:ext uri="{FF2B5EF4-FFF2-40B4-BE49-F238E27FC236}">
                <a16:creationId xmlns:a16="http://schemas.microsoft.com/office/drawing/2014/main" id="{3F4E4C07-FA7B-4051-84EA-68A2AF72DB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2060575"/>
            <a:ext cx="3529013" cy="3744913"/>
          </a:xfrm>
          <a:prstGeom prst="rect">
            <a:avLst/>
          </a:prstGeom>
          <a:solidFill>
            <a:srgbClr val="2A5117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3101" name="Text Box 29">
            <a:extLst>
              <a:ext uri="{FF2B5EF4-FFF2-40B4-BE49-F238E27FC236}">
                <a16:creationId xmlns:a16="http://schemas.microsoft.com/office/drawing/2014/main" id="{0A2AE20B-93A9-4E22-9290-197B751BE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1700213"/>
            <a:ext cx="3743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5400">
                <a:solidFill>
                  <a:schemeClr val="bg1"/>
                </a:solidFill>
                <a:latin typeface="A Charming Font Expanded" pitchFamily="2" charset="0"/>
              </a:rPr>
              <a:t>Quise ser y no pude</a:t>
            </a:r>
            <a:endParaRPr lang="en-CA" altLang="en-US" sz="540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3106" name="Text Box 34">
            <a:extLst>
              <a:ext uri="{FF2B5EF4-FFF2-40B4-BE49-F238E27FC236}">
                <a16:creationId xmlns:a16="http://schemas.microsoft.com/office/drawing/2014/main" id="{C546A6A6-4E9D-4F08-80D5-0A71FE475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2565400"/>
            <a:ext cx="2270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rgbClr val="F3F2F1"/>
                </a:solidFill>
                <a:latin typeface="A Charming Font Expanded" pitchFamily="2" charset="0"/>
              </a:rPr>
              <a:t>Antonia Alvarez</a:t>
            </a:r>
            <a:endParaRPr lang="en-CA" altLang="en-US" sz="3600">
              <a:solidFill>
                <a:srgbClr val="F3F2F1"/>
              </a:solidFill>
              <a:latin typeface="A Charming Font Expanded" pitchFamily="2" charset="0"/>
            </a:endParaRPr>
          </a:p>
        </p:txBody>
      </p:sp>
      <p:sp>
        <p:nvSpPr>
          <p:cNvPr id="2062" name="Rectangle 80" descr="BACKGROUND 02">
            <a:extLst>
              <a:ext uri="{FF2B5EF4-FFF2-40B4-BE49-F238E27FC236}">
                <a16:creationId xmlns:a16="http://schemas.microsoft.com/office/drawing/2014/main" id="{43FDD82F-F10C-42DB-A2E7-420E24DE0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762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3156" name="Text Box 84">
            <a:extLst>
              <a:ext uri="{FF2B5EF4-FFF2-40B4-BE49-F238E27FC236}">
                <a16:creationId xmlns:a16="http://schemas.microsoft.com/office/drawing/2014/main" id="{D4D8F575-AC1B-4F3C-8B54-75BF26A91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1916113"/>
            <a:ext cx="2760662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Quise ser, y no pude,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-áptera ciega y triste-,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quise ser, y no pude,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mariposa, por ti,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golondrina de ausencia,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hiedra verde que viste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las paredes y el sueño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de una noche de abril.</a:t>
            </a:r>
          </a:p>
        </p:txBody>
      </p:sp>
      <p:sp>
        <p:nvSpPr>
          <p:cNvPr id="3160" name="Text Box 88">
            <a:extLst>
              <a:ext uri="{FF2B5EF4-FFF2-40B4-BE49-F238E27FC236}">
                <a16:creationId xmlns:a16="http://schemas.microsoft.com/office/drawing/2014/main" id="{38E7579F-F700-4D21-BDDF-CFA0F3586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2060575"/>
            <a:ext cx="267176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Quise ser, y no pude,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para ti lo más grande,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quise ser, y no pude,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lo que nunca existió,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pero sólo fui un sueño,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duermevela que cabe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en un puño cerrado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rgbClr val="EDECEB"/>
                </a:solidFill>
                <a:latin typeface="Great Vibes" panose="02000507080000020002" pitchFamily="2" charset="0"/>
              </a:rPr>
              <a:t>y que nunca se abrió.</a:t>
            </a:r>
          </a:p>
        </p:txBody>
      </p:sp>
      <p:sp>
        <p:nvSpPr>
          <p:cNvPr id="3172" name="Text Box 100">
            <a:extLst>
              <a:ext uri="{FF2B5EF4-FFF2-40B4-BE49-F238E27FC236}">
                <a16:creationId xmlns:a16="http://schemas.microsoft.com/office/drawing/2014/main" id="{9147F619-3DB9-4095-A938-835287431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1916113"/>
            <a:ext cx="2900362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Quise ser, y no pude,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mi palabra en tu boca,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pensamiento constante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que saciara tu sed,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me quedé entre la niebla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con el rezo en los labios,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un dolor desvestido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y un amago en la piel.</a:t>
            </a:r>
          </a:p>
        </p:txBody>
      </p:sp>
      <p:sp>
        <p:nvSpPr>
          <p:cNvPr id="2066" name="Rectangle 102">
            <a:extLst>
              <a:ext uri="{FF2B5EF4-FFF2-40B4-BE49-F238E27FC236}">
                <a16:creationId xmlns:a16="http://schemas.microsoft.com/office/drawing/2014/main" id="{A29B410B-53A4-43FD-8BA5-A9579F663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325" y="2060575"/>
            <a:ext cx="3600450" cy="3889375"/>
          </a:xfrm>
          <a:prstGeom prst="rect">
            <a:avLst/>
          </a:prstGeom>
          <a:noFill/>
          <a:ln w="19050">
            <a:solidFill>
              <a:srgbClr val="F9CB5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67" name="Rectangle 86" descr="BACKGROUND 02">
            <a:extLst>
              <a:ext uri="{FF2B5EF4-FFF2-40B4-BE49-F238E27FC236}">
                <a16:creationId xmlns:a16="http://schemas.microsoft.com/office/drawing/2014/main" id="{EA1D2C06-356D-4224-A921-A60A85E9C581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0" y="6308725"/>
            <a:ext cx="12192000" cy="288925"/>
          </a:xfrm>
          <a:prstGeom prst="rect">
            <a:avLst/>
          </a:prstGeom>
          <a:blipFill dpi="0" rotWithShape="1">
            <a:blip r:embed="rId3">
              <a:lum bright="18000"/>
            </a:blip>
            <a:srcRect/>
            <a:stretch>
              <a:fillRect/>
            </a:stretch>
          </a:blipFill>
          <a:ln w="12700">
            <a:solidFill>
              <a:srgbClr val="F8C136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2068" name="Rectangle 107">
            <a:extLst>
              <a:ext uri="{FF2B5EF4-FFF2-40B4-BE49-F238E27FC236}">
                <a16:creationId xmlns:a16="http://schemas.microsoft.com/office/drawing/2014/main" id="{8D7681E9-09BA-4C69-A2BE-89C11DE44B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65175"/>
            <a:ext cx="12192000" cy="935038"/>
          </a:xfrm>
          <a:prstGeom prst="rect">
            <a:avLst/>
          </a:prstGeom>
          <a:noFill/>
          <a:ln w="12700">
            <a:solidFill>
              <a:srgbClr val="F8C13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3180" name="Text Box 108">
            <a:extLst>
              <a:ext uri="{FF2B5EF4-FFF2-40B4-BE49-F238E27FC236}">
                <a16:creationId xmlns:a16="http://schemas.microsoft.com/office/drawing/2014/main" id="{CE1E4EA2-6F08-40AE-BE4E-E13DF00E6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1989138"/>
            <a:ext cx="3360737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Pero te hago estos versos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con palabras de siempre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-que quizá tú no leas-,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porque no pude ser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más que un soplo en tus ojos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acunando un instante,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una brizna en tu vida,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3000">
                <a:solidFill>
                  <a:schemeClr val="bg1"/>
                </a:solidFill>
                <a:latin typeface="Great Vibes" panose="02000507080000020002" pitchFamily="2" charset="0"/>
              </a:rPr>
              <a:t>y un olvido en tu ayer.</a:t>
            </a:r>
          </a:p>
        </p:txBody>
      </p:sp>
      <p:pic>
        <p:nvPicPr>
          <p:cNvPr id="2070" name="Picture 110" descr="jet-stillife-oktober-2007">
            <a:extLst>
              <a:ext uri="{FF2B5EF4-FFF2-40B4-BE49-F238E27FC236}">
                <a16:creationId xmlns:a16="http://schemas.microsoft.com/office/drawing/2014/main" id="{0EFE823A-73C4-4A69-9AA8-A78B6725E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2619"/>
          <a:stretch>
            <a:fillRect/>
          </a:stretch>
        </p:blipFill>
        <p:spPr bwMode="auto">
          <a:xfrm>
            <a:off x="1343025" y="5300663"/>
            <a:ext cx="1368425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109" descr="jet-stillife-oktober-2007">
            <a:extLst>
              <a:ext uri="{FF2B5EF4-FFF2-40B4-BE49-F238E27FC236}">
                <a16:creationId xmlns:a16="http://schemas.microsoft.com/office/drawing/2014/main" id="{8F081293-2BD2-4DC0-B965-6E13D1F41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088" y="4445000"/>
            <a:ext cx="15113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2" name="Rectangle 79" descr="BACKGROUND 02">
            <a:extLst>
              <a:ext uri="{FF2B5EF4-FFF2-40B4-BE49-F238E27FC236}">
                <a16:creationId xmlns:a16="http://schemas.microsoft.com/office/drawing/2014/main" id="{4AA4D78D-ACA2-4CDB-BE01-A0A9771A9011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-2490787" y="4206875"/>
            <a:ext cx="5157787" cy="144463"/>
          </a:xfrm>
          <a:prstGeom prst="rect">
            <a:avLst/>
          </a:prstGeom>
          <a:blipFill dpi="0" rotWithShape="1">
            <a:blip r:embed="rId8">
              <a:lum bright="18000"/>
            </a:blip>
            <a:srcRect/>
            <a:stretch>
              <a:fillRect/>
            </a:stretch>
          </a:blipFill>
          <a:ln w="19050">
            <a:pattFill prst="pct30">
              <a:fgClr>
                <a:srgbClr val="EDECEB"/>
              </a:fgClr>
              <a:bgClr>
                <a:srgbClr val="F9CB59"/>
              </a:bgClr>
            </a:patt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sp>
        <p:nvSpPr>
          <p:cNvPr id="3187" name="Text Box 115">
            <a:extLst>
              <a:ext uri="{FF2B5EF4-FFF2-40B4-BE49-F238E27FC236}">
                <a16:creationId xmlns:a16="http://schemas.microsoft.com/office/drawing/2014/main" id="{94785EC9-E785-4813-95AF-CB9BA4429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3500438"/>
            <a:ext cx="33321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solidFill>
                  <a:schemeClr val="bg1"/>
                </a:solidFill>
                <a:latin typeface="A Charming Font Expanded" pitchFamily="2" charset="0"/>
              </a:rPr>
              <a:t>Ines, Difundiendo Poesia</a:t>
            </a:r>
            <a:endParaRPr lang="en-CA" altLang="en-US" sz="400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3188" name="Text Box 116">
            <a:extLst>
              <a:ext uri="{FF2B5EF4-FFF2-40B4-BE49-F238E27FC236}">
                <a16:creationId xmlns:a16="http://schemas.microsoft.com/office/drawing/2014/main" id="{44677319-DCA6-4123-B073-8E498CCF2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5445125"/>
            <a:ext cx="3541712" cy="7635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4360" dirty="0">
                <a:solidFill>
                  <a:schemeClr val="bg1"/>
                </a:solidFill>
                <a:latin typeface="Fiolex Girls" panose="020B0603050302020204" pitchFamily="34" charset="0"/>
              </a:rPr>
              <a:t>inesgaret@gmail.com</a:t>
            </a:r>
            <a:endParaRPr lang="en-CA" altLang="en-US" sz="4360" dirty="0">
              <a:solidFill>
                <a:schemeClr val="bg1"/>
              </a:solidFill>
              <a:latin typeface="Fiolex Girls" panose="020B0603050302020204" pitchFamily="34" charset="0"/>
            </a:endParaRPr>
          </a:p>
        </p:txBody>
      </p:sp>
      <p:pic>
        <p:nvPicPr>
          <p:cNvPr id="2075" name="Picture 128" descr="beauty02-tubed by dragonblu181107">
            <a:extLst>
              <a:ext uri="{FF2B5EF4-FFF2-40B4-BE49-F238E27FC236}">
                <a16:creationId xmlns:a16="http://schemas.microsoft.com/office/drawing/2014/main" id="{B92BAA00-704E-41C3-BA12-349D61666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563" y="2284413"/>
            <a:ext cx="2794000" cy="4573587"/>
          </a:xfrm>
          <a:prstGeom prst="rect">
            <a:avLst/>
          </a:prstGeom>
          <a:noFill/>
          <a:ln w="9525">
            <a:solidFill>
              <a:srgbClr val="F9CB5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92" name="Rectangle 120">
            <a:extLst>
              <a:ext uri="{FF2B5EF4-FFF2-40B4-BE49-F238E27FC236}">
                <a16:creationId xmlns:a16="http://schemas.microsoft.com/office/drawing/2014/main" id="{DB2FA07F-C513-4F3C-8DA6-CFE96011B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320800" y="6937375"/>
            <a:ext cx="1476375" cy="260350"/>
          </a:xfrm>
          <a:prstGeom prst="rect">
            <a:avLst/>
          </a:prstGeom>
          <a:gradFill rotWithShape="1">
            <a:gsLst>
              <a:gs pos="0">
                <a:srgbClr val="E6F4DC"/>
              </a:gs>
              <a:gs pos="50000">
                <a:schemeClr val="bg1"/>
              </a:gs>
              <a:gs pos="100000">
                <a:srgbClr val="E6F4D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s-UY">
              <a:latin typeface="Arial" charset="0"/>
              <a:cs typeface="Arial" charset="0"/>
            </a:endParaRPr>
          </a:p>
        </p:txBody>
      </p:sp>
      <p:sp>
        <p:nvSpPr>
          <p:cNvPr id="2" name="Rectangle 92" descr="Imagen1p">
            <a:extLst>
              <a:ext uri="{FF2B5EF4-FFF2-40B4-BE49-F238E27FC236}">
                <a16:creationId xmlns:a16="http://schemas.microsoft.com/office/drawing/2014/main" id="{0EB9127D-A169-46A5-9D1D-681761127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19050">
            <a:pattFill prst="pct30">
              <a:fgClr>
                <a:schemeClr val="bg1"/>
              </a:fgClr>
              <a:bgClr>
                <a:srgbClr val="F9CB59"/>
              </a:bgClr>
            </a:patt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UY" altLang="en-US" sz="180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4F89272-038A-4DDF-975D-740034050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5188" y="549275"/>
            <a:ext cx="23907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29B776E-1167-4DC1-870B-FD16B9FBD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3750" y="1989138"/>
            <a:ext cx="2419350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4D32729-FE15-405A-AAD3-3BCAAC8EC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3750" y="3500438"/>
            <a:ext cx="2341563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0E40A9E-2CCB-48FE-B11B-4F5F57F8F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3750" y="4941888"/>
            <a:ext cx="23399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2" name="Imagen 7">
            <a:extLst>
              <a:ext uri="{FF2B5EF4-FFF2-40B4-BE49-F238E27FC236}">
                <a16:creationId xmlns:a16="http://schemas.microsoft.com/office/drawing/2014/main" id="{A1DE73F1-DA60-40CA-BDB7-12FA73CC4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1675" y="549275"/>
            <a:ext cx="23526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3" name="Imagen 8">
            <a:extLst>
              <a:ext uri="{FF2B5EF4-FFF2-40B4-BE49-F238E27FC236}">
                <a16:creationId xmlns:a16="http://schemas.microsoft.com/office/drawing/2014/main" id="{DF3E17CF-ECA8-45F0-A70A-DF9F67851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1675" y="1989138"/>
            <a:ext cx="25304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4" name="Imagen 9">
            <a:extLst>
              <a:ext uri="{FF2B5EF4-FFF2-40B4-BE49-F238E27FC236}">
                <a16:creationId xmlns:a16="http://schemas.microsoft.com/office/drawing/2014/main" id="{0F16F8D8-5A99-40C1-86F4-08E6BF7AD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1675" y="3573463"/>
            <a:ext cx="26574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5" name="Imagen 10">
            <a:extLst>
              <a:ext uri="{FF2B5EF4-FFF2-40B4-BE49-F238E27FC236}">
                <a16:creationId xmlns:a16="http://schemas.microsoft.com/office/drawing/2014/main" id="{F9533130-52C5-490D-8037-258F0D37E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8" y="4941888"/>
            <a:ext cx="2895600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6" name="CuadroTexto 13">
            <a:extLst>
              <a:ext uri="{FF2B5EF4-FFF2-40B4-BE49-F238E27FC236}">
                <a16:creationId xmlns:a16="http://schemas.microsoft.com/office/drawing/2014/main" id="{567F0B77-407B-45EE-BEC3-08B78D3F8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115888"/>
            <a:ext cx="4518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CA" altLang="en-US" sz="2800">
                <a:solidFill>
                  <a:schemeClr val="bg1"/>
                </a:solidFill>
                <a:latin typeface="Great Vibes" panose="02000507080000020002" pitchFamily="2" charset="0"/>
              </a:rPr>
              <a:t>Quise ser y no pude – Antonia Alvarez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F6E9B26-F584-4E66-A76D-353B6B0CE123}"/>
              </a:ext>
            </a:extLst>
          </p:cNvPr>
          <p:cNvSpPr/>
          <p:nvPr/>
        </p:nvSpPr>
        <p:spPr>
          <a:xfrm>
            <a:off x="0" y="0"/>
            <a:ext cx="12192000" cy="6597650"/>
          </a:xfrm>
          <a:prstGeom prst="rect">
            <a:avLst/>
          </a:prstGeom>
          <a:solidFill>
            <a:srgbClr val="A2AA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p:transition spd="slow" advClick="0" advTm="2000">
    <p:fade/>
    <p:sndAc>
      <p:stSnd>
        <p:snd r:embed="rId2" name="VYoung&amp;PLee-JohnnyGuitar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animMotion origin="layout" path="M -2.08333E-7 -0.01088 C 0.00625 -0.02477 0.01758 -0.04421 0.03112 -0.04421 C 0.05065 -0.04421 0.06706 -0.02384 0.06706 0.00186 C 0.06706 0.01042 0.06523 0.01806 0.06198 0.02477 C 0.0625 0.02477 -2.08333E-7 0.12755 -2.08333E-7 0.12848 C -2.08333E-7 0.12755 -0.06263 0.02477 -0.06211 0.02477 C -0.06549 0.01806 -0.0668 0.01042 -0.0668 0.00186 C -0.0668 -0.02384 -0.05091 -0.04421 -0.0306 -0.04421 C -0.01771 -0.04421 -0.00638 -0.02477 -2.08333E-7 -0.01088 Z " pathEditMode="relative" rAng="0" ptsTypes="AAAAAAAAA">
                                      <p:cBhvr>
                                        <p:cTn id="10" dur="2000" fill="hold"/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52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602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102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452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60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52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302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952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2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52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8102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0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8752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2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202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4520"/>
                            </p:stCondLst>
                            <p:childTnLst>
                              <p:par>
                                <p:cTn id="72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07020"/>
                            </p:stCondLst>
                            <p:childTnLst>
                              <p:par>
                                <p:cTn id="78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9520"/>
                            </p:stCondLst>
                            <p:childTnLst>
                              <p:par>
                                <p:cTn id="84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452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520"/>
                            </p:stCondLst>
                            <p:childTnLst>
                              <p:par>
                                <p:cTn id="96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24520"/>
                            </p:stCondLst>
                            <p:childTnLst>
                              <p:par>
                                <p:cTn id="102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29520"/>
                            </p:stCondLst>
                            <p:childTnLst>
                              <p:par>
                                <p:cTn id="108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34520"/>
                            </p:stCondLst>
                            <p:childTnLst>
                              <p:par>
                                <p:cTn id="114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39520"/>
                            </p:stCondLst>
                            <p:childTnLst>
                              <p:par>
                                <p:cTn id="12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4452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1" grpId="0" build="allAtOnce"/>
      <p:bldP spid="3101" grpId="1" build="allAtOnce"/>
      <p:bldP spid="3160" grpId="0"/>
      <p:bldP spid="3172" grpId="0"/>
      <p:bldP spid="3172" grpId="1"/>
      <p:bldP spid="3180" grpId="0"/>
      <p:bldP spid="3180" grpId="1"/>
      <p:bldP spid="3187" grpId="0"/>
      <p:bldP spid="3187" grpId="1"/>
      <p:bldP spid="3188" grpId="0"/>
      <p:bldP spid="2" grpId="0" animBg="1"/>
      <p:bldP spid="2086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E46DBBB-9925-4FE2-B753-6897E6F2C1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C227B28-375F-48BE-8D7D-EF464D299C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AB62AEC7-0823-47A0-AB3C-D139E7727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8880CCA-82B7-49AA-AA36-6B6C748C25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261D7D0-CD7C-4E75-95A6-626FC1AEF6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63BF8DF-13AC-4CB3-AC52-96C885EFE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0491CD1-FE7E-4F12-88F1-EC906A6DC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2D7C943-9FE9-4FB6-9E95-E51A75FBF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E5F053F-21AF-4624-85F1-6B5EB5608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9F638AA-C881-40F1-8435-E28A48572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82ADFEE-B4FF-49BE-834D-4526C82D9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78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1016</TotalTime>
  <Words>221</Words>
  <Application>Microsoft Office PowerPoint</Application>
  <PresentationFormat>Panorámica</PresentationFormat>
  <Paragraphs>39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 Charming Font Expanded</vt:lpstr>
      <vt:lpstr>Arial</vt:lpstr>
      <vt:lpstr>Fiolex Girls</vt:lpstr>
      <vt:lpstr>Great Vibes</vt:lpstr>
      <vt:lpstr>Kristen ITC</vt:lpstr>
      <vt:lpstr>Calibri</vt:lpstr>
      <vt:lpstr>Diseño predeterminado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133</cp:revision>
  <dcterms:created xsi:type="dcterms:W3CDTF">2013-07-03T16:02:01Z</dcterms:created>
  <dcterms:modified xsi:type="dcterms:W3CDTF">2021-06-06T13:30:12Z</dcterms:modified>
</cp:coreProperties>
</file>