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258" r:id="rId3"/>
    <p:sldId id="259" r:id="rId4"/>
    <p:sldId id="260" r:id="rId5"/>
    <p:sldId id="263" r:id="rId6"/>
    <p:sldId id="265" r:id="rId7"/>
    <p:sldId id="267" r:id="rId8"/>
  </p:sldIdLst>
  <p:sldSz cx="12192000" cy="6858000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WY2DaBrZ0QL2Epy1FyYORw==" hashData="nJL4Av1vud1y/I3ZuMrmakOSkqKvZ/H6TanluhjOY2yHyEE3Vqi0alDTnekt6XhmUxiwJI+vDbhhWytv23WEE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876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/>
              <a:t>Haga clic para modificar el estilo de texto del patrón</a:t>
            </a:r>
          </a:p>
          <a:p>
            <a:pPr lvl="1"/>
            <a:r>
              <a:rPr lang="es-ES" altLang="es-ES" noProof="0"/>
              <a:t>Segundo nivel</a:t>
            </a:r>
          </a:p>
          <a:p>
            <a:pPr lvl="2"/>
            <a:r>
              <a:rPr lang="es-ES" altLang="es-ES" noProof="0"/>
              <a:t>Tercer nivel</a:t>
            </a:r>
          </a:p>
          <a:p>
            <a:pPr lvl="3"/>
            <a:r>
              <a:rPr lang="es-ES" altLang="es-ES" noProof="0"/>
              <a:t>Cuarto nivel</a:t>
            </a:r>
          </a:p>
          <a:p>
            <a:pPr lvl="4"/>
            <a:r>
              <a:rPr lang="es-ES" altLang="es-ES" noProof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4834076D-E78B-4FCE-9386-74D1F799A98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37377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E62DB-D7B2-4DDE-ADCE-852D566B18D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27537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86579-8BF5-4B17-8372-CC139A57518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07372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8213F-681E-41B0-8AB5-6A7C25E9F9A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96259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0EE1F-85E0-4B14-BA41-35DA0617C7A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90553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90EB0-5D79-4351-9C3F-2604CDCC8BF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5224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EC3AA-C3C4-4B18-8F82-6C2ED00AC28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0892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47A2B-4904-4C63-BA73-A4F2E9729C4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1762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C3A87-B3FF-41BF-9B10-9EA321BD265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7346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B89D-A83C-49CF-9EA7-B583036DBEE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27593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BFBAE-D7BE-445C-84EC-1904A67188F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36870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1ED42-AEF6-45D0-82E9-8955CD7F5E6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40506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173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1FEB4D-E638-4578-BFE5-76E045DAAE6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398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191344" y="7389440"/>
            <a:ext cx="19431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dirty="0" err="1">
                <a:latin typeface="Andy" panose="03080602030302030203" pitchFamily="66" charset="0"/>
              </a:rPr>
              <a:t>jrvalle</a:t>
            </a:r>
            <a:endParaRPr lang="es-ES" altLang="es-ES" dirty="0">
              <a:latin typeface="Andy" panose="03080602030302030203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4"/>
          <p:cNvSpPr/>
          <p:nvPr/>
        </p:nvSpPr>
        <p:spPr>
          <a:xfrm flipH="1">
            <a:off x="6744072" y="404664"/>
            <a:ext cx="503975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6000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latin typeface="Bell MT" panose="02020503060305020303" pitchFamily="18" charset="0"/>
              </a:rPr>
              <a:t>Quiero un amor </a:t>
            </a:r>
          </a:p>
        </p:txBody>
      </p:sp>
    </p:spTree>
  </p:cSld>
  <p:clrMapOvr>
    <a:masterClrMapping/>
  </p:clrMapOvr>
  <p:transition spd="slow" advClick="0" advTm="0">
    <p:sndAc>
      <p:stSnd loop="1">
        <p:snd r:embed="rId2" name="sxxxxxxxxx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6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2" b="3750"/>
          <a:stretch/>
        </p:blipFill>
        <p:spPr bwMode="auto">
          <a:xfrm>
            <a:off x="0" y="4514"/>
            <a:ext cx="12180962" cy="68534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0962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7824192" y="1166842"/>
            <a:ext cx="3816424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Quiero un amor de todos los instantes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aunque no sea amor para la vida;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quiero un amor con la ansiedad del antes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para después del ansia desmedida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7" presetClass="emph" presetSubtype="0" fill="remove" grpId="2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8" dur="2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0" dur="2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7" presetClass="exit" presetSubtype="0" fill="hold" grpId="1" nodeType="withEffect">
                                  <p:stCondLst>
                                    <p:cond delay="1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/>
          <p:cNvPicPr>
            <a:picLocks noChangeAspect="1" noChangeArrowheads="1"/>
          </p:cNvPicPr>
          <p:nvPr/>
        </p:nvPicPr>
        <p:blipFill rotWithShape="1"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729"/>
          <a:stretch/>
        </p:blipFill>
        <p:spPr bwMode="auto">
          <a:xfrm>
            <a:off x="0" y="15626"/>
            <a:ext cx="12192000" cy="68423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23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8400256" y="882029"/>
            <a:ext cx="3672408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 </a:t>
            </a: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Quiero la fe de todos los amantes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en este solo amor, ver contenida,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tumulto de horizontes trashumantes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luego, claridad de agua dormida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2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8" presetClass="exit" presetSubtype="12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strips(downLeft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688288" y="335845"/>
            <a:ext cx="2664296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Quiero un amor transfigurado en fuente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 todo florecer, fruto y simiente,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a tal único amor, mi amor sentencio</a:t>
            </a:r>
            <a:endParaRPr lang="es-ES_tradnl" altLang="es-ES" sz="3600" i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Bell MT" panose="02020503060305020303" pitchFamily="18" charset="0"/>
              <a:ea typeface="Verdan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2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 tmFilter="0,0; .5, 0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-15436"/>
            <a:ext cx="12192000" cy="6873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ángulo 3"/>
          <p:cNvSpPr/>
          <p:nvPr/>
        </p:nvSpPr>
        <p:spPr>
          <a:xfrm>
            <a:off x="8688290" y="889843"/>
            <a:ext cx="27363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Aquel de la impaciencia y el latido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la fiebre y el grito y el gemido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el difícil momento del silencio</a:t>
            </a:r>
            <a:endParaRPr lang="es-ES" sz="3600" i="1" dirty="0">
              <a:solidFill>
                <a:schemeClr val="bg1"/>
              </a:solidFill>
              <a:latin typeface="Bell MT" panose="02020503060305020303" pitchFamily="18" charset="0"/>
              <a:ea typeface="Verdana" panose="020B0604030504040204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240840" y="5796171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i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jrvg</a:t>
            </a:r>
            <a:endParaRPr lang="es-ES" sz="4000" b="1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19336" y="699514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54865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mph" presetSubtype="0" fill="hold" grpId="1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1" presetClass="exit" presetSubtype="0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4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19336" y="695739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</TotalTime>
  <Words>143</Words>
  <Application>Microsoft Office PowerPoint</Application>
  <PresentationFormat>Panorámica</PresentationFormat>
  <Paragraphs>11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5" baseType="lpstr">
      <vt:lpstr>Andy</vt:lpstr>
      <vt:lpstr>Arial</vt:lpstr>
      <vt:lpstr>Bell MT</vt:lpstr>
      <vt:lpstr>Calibri</vt:lpstr>
      <vt:lpstr>Calibri Light</vt:lpstr>
      <vt:lpstr>Kristen ITC</vt:lpstr>
      <vt:lpstr>Verdana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Quiero un amor</dc:title>
  <dc:creator>jrvallegomez@outlook.es</dc:creator>
  <cp:keywords>poesia</cp:keywords>
  <cp:lastModifiedBy>jose ruiz del valle</cp:lastModifiedBy>
  <cp:revision>21</cp:revision>
  <dcterms:created xsi:type="dcterms:W3CDTF">2011-07-16T13:05:45Z</dcterms:created>
  <dcterms:modified xsi:type="dcterms:W3CDTF">2024-05-12T07:57:42Z</dcterms:modified>
</cp:coreProperties>
</file>