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Hxb7sbarSz1/y5I02ENmA==" hashData="UYkCiOYVSEO3QqwwMoB2k6Pb9jZJQdoJ3QmAkZwQ8HVpd98p0poMobvV85EVn59jccHxcCL4mFFSolOihNz+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512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6534C3-08C3-48CB-8C92-51B62AF4C3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E8654F-CBE0-4C8E-BA8E-48D35B541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EE9FCB-7257-44A7-88D1-117759D1F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2A0D32-C371-4FEF-B4F3-CDDF28248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B70BEB-DE32-4ADF-A69C-99D48521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402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BC8846-EA66-4476-8EDC-A90B8F770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3A8C10-C780-4F54-8670-AAAEC5DF5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81F069-6282-4D35-ABEC-C6651C774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8B52DF-C577-4C12-BCD8-6F4D6B5D1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A1929C-6BAD-44A9-BA2A-0B8FB1FD2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713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63C31B-29D5-4860-83C5-29821BAD6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2C02D3-4558-44EF-BE05-DFEEB46496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D2078C-71C2-44A5-938C-2338BC460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AFC713-D6B2-4D56-9766-E4E8CDD6B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FAFF1A-5A9C-4AE5-B977-4F65EAC87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305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BC26F2-834A-4CFF-BA23-311228039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99F0F98-7174-4B7D-958D-2F8141BF43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031635-6E55-4981-8C36-646B08C4A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876F0A-B935-42C8-97AD-5C86F5B7D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7207E97-3AB9-4126-9A2C-B5713820F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018A65-262B-43BF-B537-5741F1811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3032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E1AE6C-ADE9-4D73-B67C-96A45A0F8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095923-A0FC-4B77-AEFA-6C197C82E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26FC9BB-4911-479F-8770-A4F9AB9C80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0FB84CC-CA0B-419D-90D7-949EE1E1B9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C609348-5456-45DF-8867-2581F6A72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842E943-680A-4590-BE74-10C35E8EA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81A86F-0C16-49AE-8EBF-64B29200A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854CB80-EC59-46D9-B8AD-26373DAD3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4024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0263-6919-46A5-9995-A69765FE6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3F8ECA-03E4-4EBB-BF3F-EABE13A4C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3AFCD7-E153-48F4-A5D3-D0E192886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1B1436-DAF5-4263-AD11-E787EA7BE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795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753072-E8F7-466E-982B-43A24189A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1DCD849-BC2F-4034-8E13-41120A469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0CCEF6-8033-4964-813B-CEE3252AF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2862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5E1907-BF64-4834-9E79-5D1071F28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EBF402-93AC-431A-9185-ECA9EA9D9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DCE6AF1-BDC8-4C06-B6AE-EA2C64CAA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6C1067-7FDB-4BC1-81D8-956F75BC2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A47DCA1-8838-4D84-B939-2BDD7D723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1632E8B-C24D-49FB-AA59-3FE8C8B0C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681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626C7B-75DC-4D98-BED3-EDE849DCC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3CD2DB6-8F09-42AB-9EBC-AAC9D006C8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E548CCC-9785-4657-B0FC-199942EC2F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6CCD123-578B-4734-B227-91C9EC215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CB3990B-6ED0-455E-ABE6-7C988576B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58D895A-8FD8-49DC-AF29-1DC12A661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22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43EABB-2A06-4FCE-BC6F-0413721FC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034593A-3E46-4CAD-AEA2-3C57E3AF8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32FEF2-6BAF-4531-A853-8BB5D01BF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52F14-BE0F-41C1-A98A-3E4C9FFCC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01C635-E75F-43DC-B54C-1E0E6B06E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226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947CD66-14C0-4075-92AC-11F3BE0672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DEC22F-91CE-485E-8FB5-CB207E67F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4A7585-81CE-4BFA-B12B-4CA15C65A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839F05-B4FD-4916-AD81-5051DBDBD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5FF3C5-E4D9-4903-8D69-5553E498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5594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37F915-44AC-1606-31B7-9BD8155F43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F1A192F-D4EB-C32C-DAA9-E08A790BD5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9E2575-2B1C-B8D6-2144-855263031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180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85DD8EA-71E0-412D-A27E-419D161D9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14EB75-2E90-44E0-A6AC-33B884023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25F5A5-504D-4C89-94E0-8D5E559FD9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B7238-C8E9-490C-98E2-433AC9A451C2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E1286A-F862-4EDD-A390-A3E89A9069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ACA528E-D789-4B0B-B198-4F92AA45D1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B183-F336-4B2D-9D21-C6A7FD4A9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3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8D378CC-E55C-BC79-944F-4B391701CF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514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14.jpeg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8.jpg"/><Relationship Id="rId5" Type="http://schemas.openxmlformats.org/officeDocument/2006/relationships/image" Target="../media/image2.jpeg"/><Relationship Id="rId15" Type="http://schemas.openxmlformats.org/officeDocument/2006/relationships/image" Target="../media/image1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e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>
            <a:extLst>
              <a:ext uri="{FF2B5EF4-FFF2-40B4-BE49-F238E27FC236}">
                <a16:creationId xmlns:a16="http://schemas.microsoft.com/office/drawing/2014/main" id="{D2208BD4-000C-4C3A-98EC-B9192892D5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" t="2640" r="2137" b="9492"/>
          <a:stretch/>
        </p:blipFill>
        <p:spPr bwMode="auto">
          <a:xfrm>
            <a:off x="0" y="46234"/>
            <a:ext cx="12191999" cy="6811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32710E9B-E770-4ABE-A478-950DF928A9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" t="2513" r="3989" b="12138"/>
          <a:stretch/>
        </p:blipFill>
        <p:spPr bwMode="auto">
          <a:xfrm flipH="1">
            <a:off x="-19628" y="46234"/>
            <a:ext cx="12191999" cy="6765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CDE1338-DC0E-41D0-97EB-D441CC11B5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" r="145"/>
          <a:stretch/>
        </p:blipFill>
        <p:spPr>
          <a:xfrm>
            <a:off x="19629" y="0"/>
            <a:ext cx="1215274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1">
            <a:hlinkClick r:id="" action="ppaction://media"/>
            <a:extLst>
              <a:ext uri="{FF2B5EF4-FFF2-40B4-BE49-F238E27FC236}">
                <a16:creationId xmlns:a16="http://schemas.microsoft.com/office/drawing/2014/main" id="{ED0BB7BE-212B-44D1-94DB-E0CFEFB993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838323" y="7267852"/>
            <a:ext cx="609600" cy="6096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3B494786-D326-82AC-2763-1FB4D3F0640B}"/>
              </a:ext>
            </a:extLst>
          </p:cNvPr>
          <p:cNvSpPr txBox="1"/>
          <p:nvPr/>
        </p:nvSpPr>
        <p:spPr>
          <a:xfrm>
            <a:off x="68595" y="46234"/>
            <a:ext cx="107697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los</a:t>
            </a:r>
          </a:p>
          <a:p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latidos de tu </a:t>
            </a:r>
          </a:p>
          <a:p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corazón</a:t>
            </a:r>
            <a:endParaRPr 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33" name="Picture 19">
            <a:extLst>
              <a:ext uri="{FF2B5EF4-FFF2-40B4-BE49-F238E27FC236}">
                <a16:creationId xmlns:a16="http://schemas.microsoft.com/office/drawing/2014/main" id="{9329F399-F0F0-4D50-84E0-7F1DEBBF34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3" t="10417" r="2965" b="2953"/>
          <a:stretch/>
        </p:blipFill>
        <p:spPr bwMode="auto">
          <a:xfrm>
            <a:off x="0" y="0"/>
            <a:ext cx="12191999" cy="68675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0">
            <a:extLst>
              <a:ext uri="{FF2B5EF4-FFF2-40B4-BE49-F238E27FC236}">
                <a16:creationId xmlns:a16="http://schemas.microsoft.com/office/drawing/2014/main" id="{8B30F9EB-2331-D876-5A24-8EB4AF8B0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6" b="7426"/>
          <a:stretch/>
        </p:blipFill>
        <p:spPr bwMode="auto">
          <a:xfrm>
            <a:off x="13682" y="0"/>
            <a:ext cx="12191999" cy="6911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EF6B8C90-9F0A-B18A-E77C-5FA71667B7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8" b="7048"/>
          <a:stretch/>
        </p:blipFill>
        <p:spPr>
          <a:xfrm flipH="1">
            <a:off x="13678" y="0"/>
            <a:ext cx="12164639" cy="6963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22">
            <a:extLst>
              <a:ext uri="{FF2B5EF4-FFF2-40B4-BE49-F238E27FC236}">
                <a16:creationId xmlns:a16="http://schemas.microsoft.com/office/drawing/2014/main" id="{5B87CCD7-5D4A-BF7E-964C-1D738D118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" b="651"/>
          <a:stretch/>
        </p:blipFill>
        <p:spPr bwMode="auto">
          <a:xfrm>
            <a:off x="1" y="-1"/>
            <a:ext cx="12192000" cy="6843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AB031E38-EFC1-5A4A-5928-966CA808207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2" b="7932"/>
          <a:stretch/>
        </p:blipFill>
        <p:spPr>
          <a:xfrm>
            <a:off x="0" y="-1"/>
            <a:ext cx="12192000" cy="6843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7DA98EB5-2B14-021F-69EC-2C4C62B9CA9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6" b="7216"/>
          <a:stretch/>
        </p:blipFill>
        <p:spPr>
          <a:xfrm>
            <a:off x="27360" y="14092"/>
            <a:ext cx="12164639" cy="6843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Picture 28">
            <a:extLst>
              <a:ext uri="{FF2B5EF4-FFF2-40B4-BE49-F238E27FC236}">
                <a16:creationId xmlns:a16="http://schemas.microsoft.com/office/drawing/2014/main" id="{815FBD92-A12A-896C-98C2-5F82F922E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2" b="7612"/>
          <a:stretch/>
        </p:blipFill>
        <p:spPr bwMode="auto">
          <a:xfrm>
            <a:off x="-19627" y="0"/>
            <a:ext cx="1218426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Text Box 31">
            <a:extLst>
              <a:ext uri="{FF2B5EF4-FFF2-40B4-BE49-F238E27FC236}">
                <a16:creationId xmlns:a16="http://schemas.microsoft.com/office/drawing/2014/main" id="{1A065E57-FAE8-962B-80BA-DA8DB4442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5180" y="7389296"/>
            <a:ext cx="33821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07A85998-E075-0865-F4A9-3BEE40749E07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2"/>
          <a:stretch/>
        </p:blipFill>
        <p:spPr>
          <a:xfrm flipH="1">
            <a:off x="0" y="0"/>
            <a:ext cx="1219199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17E3716A-F85F-5BDE-089B-22BECC18B80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" y="14091"/>
            <a:ext cx="12150964" cy="6853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Text Box 30">
            <a:extLst>
              <a:ext uri="{FF2B5EF4-FFF2-40B4-BE49-F238E27FC236}">
                <a16:creationId xmlns:a16="http://schemas.microsoft.com/office/drawing/2014/main" id="{BADD5658-76E8-08FA-3C72-5D4D5ABAF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345" y="5757082"/>
            <a:ext cx="223202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Georgia Pro" panose="02040502050405020303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Georgia Pro" panose="02040502050405020303" pitchFamily="18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3A145648-5671-9424-9198-38F40F9DDDF5}"/>
              </a:ext>
            </a:extLst>
          </p:cNvPr>
          <p:cNvSpPr txBox="1"/>
          <p:nvPr/>
        </p:nvSpPr>
        <p:spPr>
          <a:xfrm>
            <a:off x="159559" y="6811766"/>
            <a:ext cx="5293900" cy="19482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Quiero que  seamos, sólo tú y yo Tu acompañante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este camino llamado vida. Quiero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amaneceres  contigo, sin espantar  a la noche.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tu libertad, inhalando mi libertad. Quiero fusionar nuestras diferencias, sin discusión, ni enojos.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que mis silencios platiquen contigo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escondidas. Quiero ser eso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Quiero ser eso que aún no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lleva nombre pero está a tu lado.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estar en lo bueno, en lo malo y en lo aún peor.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ese pedacito que te espera, cuando tu mundo se venga abajo.</a:t>
            </a:r>
            <a:endParaRPr lang="es-ES" sz="3600" i="1" dirty="0">
              <a:latin typeface="Bell MT" panose="02020503060305020303" pitchFamily="18" charset="0"/>
            </a:endParaRP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las respuestas a cada una de tus preguntas.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los latidos de tu corazón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los suspiros de tu alma.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la mano que te sostenga siempre para nunca soltarte.</a:t>
            </a:r>
            <a:endParaRPr lang="es-ES" sz="3600" i="1" dirty="0">
              <a:latin typeface="Bell MT" panose="02020503060305020303" pitchFamily="18" charset="0"/>
            </a:endParaRP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el motivo de tus sonrisas, pero nunca de tus lágrimas.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eso que más deseas.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Quiero ser tu todo.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repeatCount="indefinite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23" presetClass="exit" presetSubtype="27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3" presetClass="exit" presetSubtype="3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00833 -3.8375 " pathEditMode="relative" rAng="0" ptsTypes="AA">
                                      <p:cBhvr>
                                        <p:cTn id="44" dur="14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094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0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3" fill="hold" nodeType="withEffect">
                                  <p:stCondLst>
                                    <p:cond delay="5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6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2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2000"/>
                            </p:stCondLst>
                            <p:childTnLst>
                              <p:par>
                                <p:cTn id="94" presetID="3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64500"/>
                            </p:stCondLst>
                            <p:childTnLst>
                              <p:par>
                                <p:cTn id="9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40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E399D8D-63F2-C9D4-7B09-052EA3063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E0EF5AF-5D65-AE96-0F1C-D4D883466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0460DFB-DD97-4034-62E7-B54804B72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603D6A3-78D5-43F3-B521-A0E41B0B6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2FF59BF-C367-15E5-1C7F-252E2A9FE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D0139C3-1CE6-C8D8-4B11-E455FB94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1B863F7-E81B-8B89-ECB8-B78FAFBE0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056CB41-D9D2-871F-1F6A-AA4516C14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9BA5F38-F282-0A38-2BC2-4D720DE9A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86BB36E-EB3E-DC40-9816-8B6F71BFC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86F9963-D9C5-8B04-4DB6-9A75E6214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68CF4E6-CF46-EBE3-D36A-A2E784CA205F}"/>
              </a:ext>
            </a:extLst>
          </p:cNvPr>
          <p:cNvSpPr txBox="1"/>
          <p:nvPr/>
        </p:nvSpPr>
        <p:spPr>
          <a:xfrm>
            <a:off x="218364" y="7028597"/>
            <a:ext cx="148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8197518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207</Words>
  <Application>Microsoft Office PowerPoint</Application>
  <PresentationFormat>Panorámica</PresentationFormat>
  <Paragraphs>25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Georgia Pro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Quiero ser los latidos de tu corazón.......</dc:title>
  <dc:creator>jrvallegomez@outlook.es</dc:creator>
  <cp:keywords>poesia</cp:keywords>
  <cp:lastModifiedBy>jose ruiz</cp:lastModifiedBy>
  <cp:revision>24</cp:revision>
  <dcterms:created xsi:type="dcterms:W3CDTF">2022-12-10T11:03:18Z</dcterms:created>
  <dcterms:modified xsi:type="dcterms:W3CDTF">2024-07-08T13:13:09Z</dcterms:modified>
</cp:coreProperties>
</file>