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Bell MT" pitchFamily="18" charset="0"/>
      <p:regular r:id="rId9"/>
      <p:bold r:id="rId10"/>
      <p:italic r:id="rId11"/>
    </p:embeddedFont>
    <p:embeddedFont>
      <p:font typeface="Fiolex Girls" pitchFamily="34" charset="0"/>
      <p:regular r:id="rId12"/>
    </p:embeddedFont>
    <p:embeddedFont>
      <p:font typeface="Cambria" pitchFamily="18" charset="0"/>
      <p:regular r:id="rId13"/>
      <p:bold r:id="rId14"/>
      <p:italic r:id="rId15"/>
      <p:boldItalic r:id="rId16"/>
    </p:embeddedFont>
    <p:embeddedFont>
      <p:font typeface="Kristen ITC" pitchFamily="66" charset="0"/>
      <p:regular r:id="rId17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GI2k1ArnokGVz8ZwSAzA==" hashData="cGL4BVc9lrmgT/piJ0sCgL25v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17DD6-4BD7-42C0-B2BF-F9E90CAC4783}" type="datetimeFigureOut">
              <a:rPr lang="es-UY" smtClean="0"/>
              <a:t>07/06/2018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09B6B-B7A7-4BA8-8D1C-6126415D8C3C}" type="slidenum">
              <a:rPr lang="es-UY" smtClean="0"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09B6B-B7A7-4BA8-8D1C-6126415D8C3C}" type="slidenum">
              <a:rPr lang="es-UY" smtClean="0"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F92F4-3F6F-45A4-8BFE-85B2DBAD10C7}" type="datetimeFigureOut">
              <a:rPr lang="es-UY" smtClean="0"/>
              <a:pPr/>
              <a:t>07/06/2018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64992-71A8-47E1-9C27-A29287E845C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1860372 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0" y="6857999"/>
            <a:ext cx="9144000" cy="45719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 flipH="1">
            <a:off x="9143999" y="0"/>
            <a:ext cx="45719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20" name="19 Imagen" descr="18603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827584" y="1484784"/>
            <a:ext cx="1883977" cy="4078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50" i="1" dirty="0" smtClean="0">
                <a:solidFill>
                  <a:srgbClr val="002060"/>
                </a:solidFill>
                <a:latin typeface="Bell MT" pitchFamily="18" charset="0"/>
              </a:rPr>
              <a:t>Voz </a:t>
            </a:r>
            <a:r>
              <a:rPr lang="en-US" sz="2050" i="1" dirty="0" err="1" smtClean="0">
                <a:solidFill>
                  <a:srgbClr val="002060"/>
                </a:solidFill>
                <a:latin typeface="Bell MT" pitchFamily="18" charset="0"/>
              </a:rPr>
              <a:t>Paco</a:t>
            </a:r>
            <a:r>
              <a:rPr lang="en-US" sz="2050" i="1" dirty="0" smtClean="0">
                <a:solidFill>
                  <a:srgbClr val="002060"/>
                </a:solidFill>
                <a:latin typeface="Bell MT" pitchFamily="18" charset="0"/>
              </a:rPr>
              <a:t> Stanley</a:t>
            </a:r>
            <a:endParaRPr lang="es-UY" sz="2050" i="1" dirty="0">
              <a:solidFill>
                <a:srgbClr val="002060"/>
              </a:solidFill>
              <a:latin typeface="Bell MT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1520" y="260648"/>
            <a:ext cx="3443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002060"/>
                </a:solidFill>
                <a:latin typeface="Fiolex Girls" pitchFamily="34" charset="0"/>
              </a:rPr>
              <a:t>Quiero  ser en </a:t>
            </a:r>
            <a:r>
              <a:rPr lang="en-US" sz="4000" dirty="0" err="1" smtClean="0">
                <a:solidFill>
                  <a:srgbClr val="002060"/>
                </a:solidFill>
                <a:latin typeface="Fiolex Girls" pitchFamily="34" charset="0"/>
              </a:rPr>
              <a:t>tu</a:t>
            </a:r>
            <a:r>
              <a:rPr lang="en-US" sz="4000" dirty="0" smtClean="0">
                <a:solidFill>
                  <a:srgbClr val="002060"/>
                </a:solidFill>
                <a:latin typeface="Fiolex Girls" pitchFamily="34" charset="0"/>
              </a:rPr>
              <a:t>  </a:t>
            </a:r>
            <a:r>
              <a:rPr lang="en-US" sz="4000" dirty="0" err="1" smtClean="0">
                <a:solidFill>
                  <a:srgbClr val="002060"/>
                </a:solidFill>
                <a:latin typeface="Fiolex Girls" pitchFamily="34" charset="0"/>
              </a:rPr>
              <a:t>vida</a:t>
            </a:r>
            <a:endParaRPr lang="es-UY" sz="4000" dirty="0">
              <a:solidFill>
                <a:srgbClr val="002060"/>
              </a:solidFill>
              <a:latin typeface="Fiolex Girls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600" y="980728"/>
            <a:ext cx="1698478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i="1" dirty="0" smtClean="0">
                <a:solidFill>
                  <a:srgbClr val="002060"/>
                </a:solidFill>
                <a:latin typeface="Bell MT" pitchFamily="18" charset="0"/>
              </a:rPr>
              <a:t>Martin Galas</a:t>
            </a:r>
            <a:endParaRPr lang="es-UY" sz="2250" i="1" dirty="0">
              <a:solidFill>
                <a:srgbClr val="002060"/>
              </a:solidFill>
              <a:latin typeface="Bell MT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87824" y="6550223"/>
            <a:ext cx="8016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2060"/>
                </a:solidFill>
                <a:latin typeface="Bell MT" pitchFamily="18" charset="0"/>
              </a:rPr>
              <a:t>Tube AR</a:t>
            </a:r>
            <a:endParaRPr lang="es-UY" sz="1400" i="1" dirty="0">
              <a:solidFill>
                <a:srgbClr val="002060"/>
              </a:solidFill>
              <a:latin typeface="Bell MT" pitchFamily="18" charset="0"/>
            </a:endParaRPr>
          </a:p>
        </p:txBody>
      </p:sp>
      <p:pic>
        <p:nvPicPr>
          <p:cNvPr id="21" name="20 Imagen" descr="1860372 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5580112" y="6488668"/>
            <a:ext cx="86010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i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Tube - </a:t>
            </a:r>
            <a:r>
              <a:rPr lang="en-US" sz="1100" i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AR</a:t>
            </a:r>
            <a:endParaRPr lang="es-UY" sz="1100" i="1" dirty="0">
              <a:solidFill>
                <a:schemeClr val="tx2">
                  <a:lumMod val="20000"/>
                  <a:lumOff val="80000"/>
                </a:schemeClr>
              </a:solidFill>
              <a:latin typeface="Bell MT" pitchFamily="18" charset="0"/>
            </a:endParaRPr>
          </a:p>
        </p:txBody>
      </p:sp>
      <p:pic>
        <p:nvPicPr>
          <p:cNvPr id="23" name="22 Imagen" descr="1860372 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23 Imagen" descr="1860372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AR11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67944" y="2276872"/>
            <a:ext cx="3240360" cy="482453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26" name="25 CuadroTexto"/>
          <p:cNvSpPr txBox="1"/>
          <p:nvPr/>
        </p:nvSpPr>
        <p:spPr>
          <a:xfrm>
            <a:off x="1691680" y="476672"/>
            <a:ext cx="1760418" cy="56569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Quiero ser en tu vida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Algo más que un instante,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Algo más que una sombra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algo más que un afán.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Quiero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ser, en ti misma,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Una huella imborrable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Un recuerdo constante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una sola verdad.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Palpitar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en tus rezos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Con temor de abandono.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Ser, en todo y por todo,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Complemento de ti.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Una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sed infinita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De caricias y besos;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Pero no una costumbre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De estar cerca de mí.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Quiero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ser en tu vida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Una pena de ausencia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Un dolor de distancia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una eterna ansiedad.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Algo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más que una imagen,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algo más que el ensueño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Que venciendo caminos,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Llega, pasa y se va.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ser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el llanto en tus ojos,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en tus labios la risa.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Ser el fin y el principio,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La tiniebla y la luz,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</a:t>
            </a: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en la tierra, y el cielo;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Y en la vida y la muerte.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Ser, igual que en mi vida,</a:t>
            </a:r>
            <a:b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</a:br>
            <a:r>
              <a:rPr lang="es-UY" sz="1130" i="1" dirty="0" smtClean="0">
                <a:solidFill>
                  <a:srgbClr val="00194C"/>
                </a:solidFill>
                <a:latin typeface="Cambria" pitchFamily="18" charset="0"/>
              </a:rPr>
              <a:t>Has venido a ser tú.</a:t>
            </a:r>
            <a:endParaRPr lang="es-UY" sz="1130" i="1" dirty="0">
              <a:solidFill>
                <a:srgbClr val="00194C"/>
              </a:solidFill>
              <a:latin typeface="Cambria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619672" y="188640"/>
            <a:ext cx="1545680" cy="2831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40" i="1" dirty="0" smtClean="0">
                <a:solidFill>
                  <a:srgbClr val="002060"/>
                </a:solidFill>
                <a:latin typeface="Cambria" pitchFamily="18" charset="0"/>
              </a:rPr>
              <a:t>Quiero ser en </a:t>
            </a:r>
            <a:r>
              <a:rPr lang="en-US" sz="1240" i="1" dirty="0" err="1" smtClean="0">
                <a:solidFill>
                  <a:srgbClr val="002060"/>
                </a:solidFill>
                <a:latin typeface="Cambria" pitchFamily="18" charset="0"/>
              </a:rPr>
              <a:t>tu</a:t>
            </a:r>
            <a:r>
              <a:rPr lang="en-US" sz="1240" i="1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en-US" sz="1240" i="1" dirty="0" err="1" smtClean="0">
                <a:solidFill>
                  <a:srgbClr val="002060"/>
                </a:solidFill>
                <a:latin typeface="Cambria" pitchFamily="18" charset="0"/>
              </a:rPr>
              <a:t>vida</a:t>
            </a:r>
            <a:endParaRPr lang="es-UY" sz="1240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835696" y="6165304"/>
            <a:ext cx="2304256" cy="28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20" i="1" dirty="0" smtClean="0">
                <a:solidFill>
                  <a:srgbClr val="002060"/>
                </a:solidFill>
                <a:latin typeface="Cambria" pitchFamily="18" charset="0"/>
              </a:rPr>
              <a:t>Martin Galas</a:t>
            </a:r>
            <a:endParaRPr lang="es-UY" sz="1220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5076056" y="1700808"/>
            <a:ext cx="26007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002060"/>
                </a:solidFill>
                <a:latin typeface="Cambria" pitchFamily="18" charset="0"/>
              </a:rPr>
              <a:t>Manipulacion de </a:t>
            </a:r>
            <a:r>
              <a:rPr lang="en-US" sz="1200" i="1" dirty="0" err="1" smtClean="0">
                <a:solidFill>
                  <a:srgbClr val="002060"/>
                </a:solidFill>
                <a:latin typeface="Cambria" pitchFamily="18" charset="0"/>
              </a:rPr>
              <a:t>imagenes</a:t>
            </a:r>
            <a:r>
              <a:rPr lang="en-US" sz="1200" i="1" dirty="0" smtClean="0">
                <a:solidFill>
                  <a:srgbClr val="002060"/>
                </a:solidFill>
                <a:latin typeface="Cambria" pitchFamily="18" charset="0"/>
              </a:rPr>
              <a:t>, Ines </a:t>
            </a:r>
            <a:r>
              <a:rPr lang="en-US" sz="1200" i="1" dirty="0" err="1" smtClean="0">
                <a:solidFill>
                  <a:srgbClr val="002060"/>
                </a:solidFill>
                <a:latin typeface="Cambria" pitchFamily="18" charset="0"/>
              </a:rPr>
              <a:t>Garet</a:t>
            </a:r>
            <a:endParaRPr lang="es-UY" sz="1200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5868144" y="2060848"/>
            <a:ext cx="7989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002060"/>
                </a:solidFill>
                <a:latin typeface="Cambria" pitchFamily="18" charset="0"/>
              </a:rPr>
              <a:t>Tube - AR</a:t>
            </a:r>
            <a:endParaRPr lang="es-UY" sz="1200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563888" y="2564904"/>
            <a:ext cx="5303440" cy="280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20" i="1" dirty="0" smtClean="0">
                <a:solidFill>
                  <a:srgbClr val="002060"/>
                </a:solidFill>
                <a:latin typeface="Cambria" pitchFamily="18" charset="0"/>
              </a:rPr>
              <a:t>Todos los derechos de autor © pertenecen a los respectivos artistas / fotógrafos</a:t>
            </a:r>
            <a:endParaRPr lang="es-UY" sz="1220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211960" y="5661248"/>
            <a:ext cx="403244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50" dirty="0" smtClean="0">
                <a:solidFill>
                  <a:srgbClr val="002060"/>
                </a:solidFill>
                <a:latin typeface="Fiolex Girls" pitchFamily="34" charset="0"/>
              </a:rPr>
              <a:t>presentacionesines@gmail.com</a:t>
            </a:r>
            <a:endParaRPr lang="es-UY" sz="3450" dirty="0">
              <a:solidFill>
                <a:srgbClr val="002060"/>
              </a:solidFill>
              <a:latin typeface="Fiolex Girls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3" name="qu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8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9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5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14" grpId="0"/>
      <p:bldP spid="27" grpId="0"/>
      <p:bldP spid="28" grpId="0"/>
      <p:bldP spid="29" grpId="0"/>
      <p:bldP spid="30" grpId="0"/>
      <p:bldP spid="31" grpId="0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67</Words>
  <Application>Microsoft Office PowerPoint</Application>
  <PresentationFormat>Presentación en pantalla (4:3)</PresentationFormat>
  <Paragraphs>15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Bell MT</vt:lpstr>
      <vt:lpstr>Fiolex Girls</vt:lpstr>
      <vt:lpstr>Cambria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41</cp:revision>
  <dcterms:created xsi:type="dcterms:W3CDTF">2018-06-06T18:39:19Z</dcterms:created>
  <dcterms:modified xsi:type="dcterms:W3CDTF">2018-06-07T21:25:32Z</dcterms:modified>
</cp:coreProperties>
</file>