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qd/BsKfiWtxvWVnMyf5FA==" hashData="Nth6ZV68GSBGKtpFR9UDsylqlhCJqaiG67V29eHQpkOPW27cUW8UoqIgC18y18QE6ssz6tBhj66SsyHKHOLRH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6" d="100"/>
          <a:sy n="86" d="100"/>
        </p:scale>
        <p:origin x="91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1EF032-95AF-4B90-9F20-E045D1FE0A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0ECBFC-3B13-4298-99FB-94C6B5749C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518DCB-B540-4637-9A11-E04CC7E78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BBB299-095A-4374-9606-59BC1FDBE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F02CD95-851C-4126-A1FD-8F6FA7A56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6888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EB85C-DA47-48BC-B355-4BA772949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DA97CA-FF79-4932-BCD6-2FD2C01C1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CFAD1FD-AF56-47A4-A054-B9CE4CB32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FDDA0BD-E4CB-40C9-BD46-9E99989E5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2FFCFEA-3D2F-433F-90B9-4165C5281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8651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EDA5CE-DB61-4291-96AB-7EB63D0B9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008C7F-F702-42AD-8833-2E8A3ADF6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DF1019-D287-4B20-B4ED-49C036F6E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300CB6-1CE5-4BCD-8CCA-D5F09366B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8309C4-2C20-4ABB-A8DC-4C8B9DB06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311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544871-2C5D-4AB2-B335-C7DF3830D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647E0CD-38F2-4858-8838-4B487DCDA0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0FEAB16-B70D-4895-B4C5-69748EB599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8D74852-12EE-4AEF-9E86-0B5C28678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1C5734D-7F6F-4E12-BDA3-AA06DDEF0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402E8E-C7B3-475C-A4EA-4AA8F98EA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652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936996-5CE2-4B2C-87E1-88A3B4BE1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8374E3E-0814-4223-BD2E-3244368AE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DBE4DD0-E068-419E-945D-CAC7AE953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743012C-978F-4D76-8C5A-30046B957B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E187F52-38EC-44D8-8FEC-9F67AA8CB7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6EDCCB2-0593-4227-A387-ABFB11E05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1D10EB5-D68E-4CDD-AB8C-19216E7B2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37DDC46-2D98-45A6-8456-C1BE8FC34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020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34BA8D-363C-4504-BA70-9F7259E65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92E42AB-9E18-4A25-A17D-9DE59EBD1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27F8DAF-D0F1-4EAF-B637-10F4F9E3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14869F3-1483-4FE8-BD6B-6D9930FB6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4699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2068532-DE69-46ED-B74E-FD687B947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C4DB48C-E351-48CB-BE3D-55C543A31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80B4053-9757-4ECF-AC94-22EC436B6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046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221E0E-288E-4BA2-8C1B-484BEA297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0CD10A-D5C5-463C-AEC7-3E778B510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4C54AE8-AE4F-47EC-B7E4-FF1FB4383A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F7366BD-7FB9-4D3E-BC56-56BC462CC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C2BD1A9-CC1F-400B-8341-4950DD4F8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BC77541-A186-47C5-89BA-8D7FFD7B8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0058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568BF3-1FE8-45CB-9A3E-2945BF155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84696E1-50E8-4536-8E4A-59B3B6AA91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3CBE11D-7A17-4B2E-ACEE-4C9D08FEE8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C0BB68-4B32-4601-97D1-AFB6E3CED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8EEE30A-1A94-45CF-ABE4-6525D28C0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FF5F05-6929-405F-85A7-FE79A33DC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6395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E47A8E-636F-434F-B2CE-B36254182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7448CA-E1B8-470A-9F88-9211A6C64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1F886B-9271-4377-9969-DA5C908EF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A50D72-9BA1-4316-8394-CD496CD7D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022B27-B69A-45C2-A724-55B8DBCC8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196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09A79EA-01E8-41FE-A26C-B01A04AB82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835720C-DF5B-431B-AFBE-35B6CB659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131093-EAC9-4B28-8B27-02DFF6DDC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9A6C69-663A-4CFA-9BF3-C4A18D9C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C27BC9-FF05-4813-853D-E9A1DF831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6328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C6E8EE-9EDB-B801-1174-7F6F4CA641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A31ED9-8A91-A960-3D0B-57FC84D50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A37B11-6A46-4DC5-4CCD-2CB06E6F9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0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E25B813-DD98-49C8-AE66-1F465A252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F0AF96-7C34-45FE-9472-FF354A0B4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D7BA4DF-A272-424A-94EB-FEF4A93AE8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77277-4EC1-4780-8ECF-8DE2784C4D7D}" type="datetimeFigureOut">
              <a:rPr lang="es-ES" smtClean="0"/>
              <a:t>19/07/2024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8FA7D0-4230-4AE4-8656-49DC2FCB82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365FA9-2C86-400E-ABBA-4D6800B25E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0328A-59EC-4AC2-A0E7-35D8AA1799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3631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70F7178-0F4A-51F3-2B56-DA7999AD1D6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174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gif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A1A463F-E4F9-46C2-BB00-C25B46A9B2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2" b="9382"/>
          <a:stretch/>
        </p:blipFill>
        <p:spPr>
          <a:xfrm>
            <a:off x="1264023" y="878339"/>
            <a:ext cx="10743064" cy="5818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443ABFB-AB06-4002-8C84-95C8D853EBEE}"/>
              </a:ext>
            </a:extLst>
          </p:cNvPr>
          <p:cNvSpPr txBox="1"/>
          <p:nvPr/>
        </p:nvSpPr>
        <p:spPr>
          <a:xfrm>
            <a:off x="0" y="-137324"/>
            <a:ext cx="8630324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pPr algn="ctr"/>
            <a:r>
              <a:rPr lang="es-UY" sz="6000" i="1" dirty="0">
                <a:solidFill>
                  <a:srgbClr val="FF0000"/>
                </a:solidFill>
                <a:latin typeface="Bell MT" panose="02020503060305020303" pitchFamily="18" charset="0"/>
              </a:rPr>
              <a:t>Quiero que sepas una cosa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A7E5473-3207-CA48-0AD8-F261EE7AEE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4" b="10174"/>
          <a:stretch/>
        </p:blipFill>
        <p:spPr>
          <a:xfrm>
            <a:off x="333375" y="371475"/>
            <a:ext cx="11515725" cy="611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D8F40E85-99A2-84E9-260C-EBD8D528F59C}"/>
              </a:ext>
            </a:extLst>
          </p:cNvPr>
          <p:cNvSpPr txBox="1"/>
          <p:nvPr/>
        </p:nvSpPr>
        <p:spPr>
          <a:xfrm>
            <a:off x="333375" y="392549"/>
            <a:ext cx="2133600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Tú sabes cómo es esto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si miro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la luna de cristal, la rama roja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del lento otoño en mi ventana si toco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junto al fuego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la impalpable ceniza</a:t>
            </a:r>
            <a:b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600" i="1" dirty="0">
                <a:solidFill>
                  <a:srgbClr val="FF0000"/>
                </a:solidFill>
                <a:latin typeface="Bell MT" panose="02020503060305020303" pitchFamily="18" charset="0"/>
              </a:rPr>
              <a:t>o el arrugado cuerpo de la leña.</a:t>
            </a:r>
          </a:p>
        </p:txBody>
      </p:sp>
      <p:pic>
        <p:nvPicPr>
          <p:cNvPr id="20" name="audio1(1)">
            <a:hlinkClick r:id="" action="ppaction://media"/>
            <a:extLst>
              <a:ext uri="{FF2B5EF4-FFF2-40B4-BE49-F238E27FC236}">
                <a16:creationId xmlns:a16="http://schemas.microsoft.com/office/drawing/2014/main" id="{D1461566-11A4-67B9-8B0F-67EB8F55D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72050" y="7467600"/>
            <a:ext cx="609600" cy="609600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2E986F07-2507-5639-A6D2-250C895408F2}"/>
              </a:ext>
            </a:extLst>
          </p:cNvPr>
          <p:cNvSpPr txBox="1"/>
          <p:nvPr/>
        </p:nvSpPr>
        <p:spPr>
          <a:xfrm>
            <a:off x="95250" y="674400"/>
            <a:ext cx="2656915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Todo me lleva a ti, como si todo lo que existe,</a:t>
            </a:r>
            <a:b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aromas, luz, metales,</a:t>
            </a:r>
            <a:b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fueran pequeños barcos que navegan</a:t>
            </a:r>
            <a:b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3200" i="1" dirty="0">
                <a:solidFill>
                  <a:srgbClr val="FF0000"/>
                </a:solidFill>
                <a:latin typeface="Bell MT" panose="02020503060305020303" pitchFamily="18" charset="0"/>
              </a:rPr>
              <a:t>hacia las islas tuyas que me aguardan.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90D96F66-FFC3-8F2A-23D4-AE80F2DD00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0" r="7880"/>
          <a:stretch/>
        </p:blipFill>
        <p:spPr>
          <a:xfrm>
            <a:off x="2752165" y="381000"/>
            <a:ext cx="914456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EAE96DAE-5048-424B-E975-303D0E0DEF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3" r="8433"/>
          <a:stretch/>
        </p:blipFill>
        <p:spPr>
          <a:xfrm flipH="1">
            <a:off x="714375" y="520755"/>
            <a:ext cx="10810874" cy="5816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45603633-77E3-C644-A9C2-11B326D6FF29}"/>
              </a:ext>
            </a:extLst>
          </p:cNvPr>
          <p:cNvSpPr txBox="1"/>
          <p:nvPr/>
        </p:nvSpPr>
        <p:spPr>
          <a:xfrm>
            <a:off x="906271" y="582067"/>
            <a:ext cx="440867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 de pronto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me olvidas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no me busques,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que ya te habré olvidado. Ahora bien,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 poco a poco dejas de quererme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dejaré de quererte poco a poco.</a:t>
            </a:r>
          </a:p>
          <a:p>
            <a:pPr algn="ctr"/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 Si consideras largo y loco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el viento de banderas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que pasa por mi vida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y te decides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a dejarme a la orilla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del corazón en que tengo raíces.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B4AA9AE-15A6-766F-0488-D7076826184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" b="2471"/>
          <a:stretch/>
        </p:blipFill>
        <p:spPr>
          <a:xfrm>
            <a:off x="640744" y="500090"/>
            <a:ext cx="10864320" cy="5818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8792A48-DCF5-45DE-E52A-CF22C6D665A2}"/>
              </a:ext>
            </a:extLst>
          </p:cNvPr>
          <p:cNvSpPr txBox="1"/>
          <p:nvPr/>
        </p:nvSpPr>
        <p:spPr>
          <a:xfrm>
            <a:off x="7666182" y="777710"/>
            <a:ext cx="339420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Piensa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que en ese día,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a esa hora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levantaré los brazos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y saldrán mis raíces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a buscar otra tierra. Pero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 cada día,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cada hora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sientes que a mí estás destinada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con dulzura implacable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07E2481-6D38-627A-3923-B9E788BA6C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836CEFB-3986-9375-C751-3CBB0EB3E0E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181" y="7108011"/>
            <a:ext cx="592039" cy="44402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E85F62FC-7724-8C7F-34E3-14A3A9D1A20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3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264AEA4-FF2E-73FA-A791-A8D25AE98EE7}"/>
              </a:ext>
            </a:extLst>
          </p:cNvPr>
          <p:cNvSpPr txBox="1"/>
          <p:nvPr/>
        </p:nvSpPr>
        <p:spPr>
          <a:xfrm>
            <a:off x="9114958" y="6032183"/>
            <a:ext cx="2714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jrvg</a:t>
            </a:r>
            <a:endParaRPr lang="es-ES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5C7F62E-BB63-0B35-FFB4-9D76C91D90ED}"/>
              </a:ext>
            </a:extLst>
          </p:cNvPr>
          <p:cNvSpPr txBox="1"/>
          <p:nvPr/>
        </p:nvSpPr>
        <p:spPr>
          <a:xfrm>
            <a:off x="8686800" y="582067"/>
            <a:ext cx="3142781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 cada día sube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una flor a tus labios a buscarme, ay amor mío, ay mía,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en mí todo ese fuego se repite,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en mí nada se apaga ni se olvida mi amor se nutre de tu amor, amada,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y mientras vivas estará en tus brazos</a:t>
            </a:r>
            <a:b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</a:br>
            <a:r>
              <a:rPr lang="es-UY" sz="2800" i="1" dirty="0">
                <a:solidFill>
                  <a:srgbClr val="FF0000"/>
                </a:solidFill>
                <a:latin typeface="Bell MT" panose="02020503060305020303" pitchFamily="18" charset="0"/>
              </a:rPr>
              <a:t>sin salir de los míos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F148E88-23FB-F539-9278-759B1E08A535}"/>
              </a:ext>
            </a:extLst>
          </p:cNvPr>
          <p:cNvSpPr txBox="1"/>
          <p:nvPr/>
        </p:nvSpPr>
        <p:spPr>
          <a:xfrm>
            <a:off x="7757093" y="7145359"/>
            <a:ext cx="3252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</a:rPr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3099945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54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8" presetClass="exit" presetSubtype="32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9000"/>
                            </p:stCondLst>
                            <p:childTnLst>
                              <p:par>
                                <p:cTn id="38" presetID="3" presetClass="exit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3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14" presetClass="exit" presetSubtype="1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2500"/>
                            </p:stCondLst>
                            <p:childTnLst>
                              <p:par>
                                <p:cTn id="58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mph" presetSubtype="1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7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4" presetID="13" presetClass="exit" presetSubtype="32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7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1000"/>
                            </p:stCondLst>
                            <p:childTnLst>
                              <p:par>
                                <p:cTn id="78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50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7000"/>
                            </p:stCondLst>
                            <p:childTnLst>
                              <p:par>
                                <p:cTn id="100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110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6" presetID="9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63000"/>
                            </p:stCondLst>
                            <p:childTnLst>
                              <p:par>
                                <p:cTn id="1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67000"/>
                            </p:stCondLst>
                            <p:childTnLst>
                              <p:par>
                                <p:cTn id="13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71500"/>
                            </p:stCondLst>
                            <p:childTnLst>
                              <p:par>
                                <p:cTn id="147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3" grpId="0"/>
      <p:bldP spid="19" grpId="0"/>
      <p:bldP spid="19" grpId="1"/>
      <p:bldP spid="19" grpId="2"/>
      <p:bldP spid="21" grpId="0"/>
      <p:bldP spid="21" grpId="1"/>
      <p:bldP spid="21" grpId="2"/>
      <p:bldP spid="24" grpId="0"/>
      <p:bldP spid="24" grpId="1"/>
      <p:bldP spid="24" grpId="2"/>
      <p:bldP spid="5" grpId="0"/>
      <p:bldP spid="5" grpId="1"/>
      <p:bldP spid="5" grpId="2"/>
      <p:bldP spid="9" grpId="0"/>
      <p:bldP spid="10" grpId="0"/>
      <p:bldP spid="10" grpId="1"/>
      <p:bldP spid="1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E5560B4-94B4-B489-3C96-B21830C27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BD1C9C2-DEBA-1F32-A1F7-F00CDABB9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3FEA542-AB09-54F9-BDFB-E9C4189A4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8934850-E57A-FDAA-771B-486E41F8A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953856D-3CEF-3238-1D09-536FD08B0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55DEAFF-C0CA-F787-5CBB-DE92D3C12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B962959-35B6-0937-34FB-BE5E2BC35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9A3754F-E197-656A-5F50-A4185B70E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91B3762-C733-73A8-514E-6A2F62BC4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F5D8019-5D0C-5D64-F028-29A474086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7D7B5FC-2A09-A1D2-E73B-760F16B7C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FA6A531-A9B1-C83F-B062-1ED47D315235}"/>
              </a:ext>
            </a:extLst>
          </p:cNvPr>
          <p:cNvSpPr txBox="1"/>
          <p:nvPr/>
        </p:nvSpPr>
        <p:spPr>
          <a:xfrm>
            <a:off x="178420" y="7069873"/>
            <a:ext cx="1037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485582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293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Quiero que sepas una cosa......</dc:title>
  <dc:creator>jrvallegomez@outlook.es</dc:creator>
  <cp:keywords>poesia</cp:keywords>
  <cp:lastModifiedBy>jose ruiz</cp:lastModifiedBy>
  <cp:revision>20</cp:revision>
  <dcterms:created xsi:type="dcterms:W3CDTF">2022-12-19T13:59:47Z</dcterms:created>
  <dcterms:modified xsi:type="dcterms:W3CDTF">2024-07-19T12:08:43Z</dcterms:modified>
</cp:coreProperties>
</file>