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7" r:id="rId2"/>
    <p:sldId id="258" r:id="rId3"/>
  </p:sldIdLst>
  <p:sldSz cx="9144000" cy="6858000" type="screen4x3"/>
  <p:notesSz cx="6858000" cy="9144000"/>
  <p:embeddedFontLst>
    <p:embeddedFont>
      <p:font typeface="Cambria" pitchFamily="18" charset="0"/>
      <p:regular r:id="rId4"/>
      <p:bold r:id="rId5"/>
      <p:italic r:id="rId6"/>
      <p:boldItalic r:id="rId7"/>
    </p:embeddedFont>
    <p:embeddedFont>
      <p:font typeface="Candara" pitchFamily="34" charset="0"/>
      <p:regular r:id="rId8"/>
      <p:bold r:id="rId9"/>
      <p:italic r:id="rId10"/>
      <p:boldItalic r:id="rId11"/>
    </p:embeddedFont>
    <p:embeddedFont>
      <p:font typeface="Calibri" pitchFamily="34" charset="0"/>
      <p:regular r:id="rId12"/>
      <p:bold r:id="rId13"/>
      <p:italic r:id="rId14"/>
      <p:boldItalic r:id="rId15"/>
    </p:embeddedFont>
    <p:embeddedFont>
      <p:font typeface="Fiolex Girls" pitchFamily="34" charset="0"/>
      <p:regular r:id="rId16"/>
    </p:embeddedFont>
    <p:embeddedFont>
      <p:font typeface="Kristen ITC" pitchFamily="66" charset="0"/>
      <p:regular r:id="rId17"/>
    </p:embeddedFont>
  </p:embeddedFontLst>
  <p:defaultTextStyle>
    <a:defPPr>
      <a:defRPr lang="es-UY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qEFHrXsQg8lMwL6Zn63icQ==" hashData="/Zl1ENZz8J1D/kTmXnAmVjDxHm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43218"/>
    <a:srgbClr val="312E1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31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font" Target="fonts/font14.fntdata"/><Relationship Id="rId2" Type="http://schemas.openxmlformats.org/officeDocument/2006/relationships/slide" Target="slides/slide1.xml"/><Relationship Id="rId16" Type="http://schemas.openxmlformats.org/officeDocument/2006/relationships/font" Target="fonts/font13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font" Target="fonts/font12.fntdata"/><Relationship Id="rId10" Type="http://schemas.openxmlformats.org/officeDocument/2006/relationships/font" Target="fonts/font7.fntdata"/><Relationship Id="rId19" Type="http://schemas.openxmlformats.org/officeDocument/2006/relationships/viewProps" Target="viewProps.xml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3FED90-43FB-4910-866A-BA3A801ADAA2}" type="datetimeFigureOut">
              <a:rPr lang="es-UY"/>
              <a:pPr>
                <a:defRPr/>
              </a:pPr>
              <a:t>10/06/2016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C11DDA-740E-4BE2-8E8A-0F747F6A8C2C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6053B2-32F4-4FAE-9C58-A05B993C98B8}" type="datetimeFigureOut">
              <a:rPr lang="es-UY"/>
              <a:pPr>
                <a:defRPr/>
              </a:pPr>
              <a:t>10/06/2016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F0D14F-0202-4259-9A91-8F1C22940EF0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2545C8-5682-4FBD-A419-EB671E123162}" type="datetimeFigureOut">
              <a:rPr lang="es-UY"/>
              <a:pPr>
                <a:defRPr/>
              </a:pPr>
              <a:t>10/06/2016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EF8DAC-BDBD-4C5E-8888-7498925AD53C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738A83-D4CF-44AB-9375-E8F7DAB2395C}" type="datetimeFigureOut">
              <a:rPr lang="es-UY"/>
              <a:pPr>
                <a:defRPr/>
              </a:pPr>
              <a:t>10/06/2016</a:t>
            </a:fld>
            <a:endParaRPr lang="es-UY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45AEC9-EC4A-49CE-BC9B-E7ADF7EF870D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A5F57A-6E9B-44DB-A930-68AEB7D99C08}" type="datetimeFigureOut">
              <a:rPr lang="es-UY"/>
              <a:pPr>
                <a:defRPr/>
              </a:pPr>
              <a:t>10/06/2016</a:t>
            </a:fld>
            <a:endParaRPr lang="es-UY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445161-2400-4755-B619-977375CB57D4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84E632-DD0D-4AEC-90BC-ECCBF4ECBDA7}" type="datetimeFigureOut">
              <a:rPr lang="es-UY"/>
              <a:pPr>
                <a:defRPr/>
              </a:pPr>
              <a:t>10/06/2016</a:t>
            </a:fld>
            <a:endParaRPr lang="es-UY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1508A6-4E31-4EB5-8772-8925D072C0C1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9F8401-9F41-4470-B315-C7409647D8C0}" type="datetimeFigureOut">
              <a:rPr lang="es-UY"/>
              <a:pPr>
                <a:defRPr/>
              </a:pPr>
              <a:t>10/06/2016</a:t>
            </a:fld>
            <a:endParaRPr lang="es-UY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DDA8AF-A808-4F5D-B854-1527D589DB81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27919A-8C40-41AF-BC44-3ED3C1BF88B5}" type="datetimeFigureOut">
              <a:rPr lang="es-UY"/>
              <a:pPr>
                <a:defRPr/>
              </a:pPr>
              <a:t>10/06/2016</a:t>
            </a:fld>
            <a:endParaRPr lang="es-UY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51FB2F-0161-473B-9043-5A628FBA350B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UY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13FD16-8E22-48BA-AD68-CAE1CAD00D84}" type="datetimeFigureOut">
              <a:rPr lang="es-UY"/>
              <a:pPr>
                <a:defRPr/>
              </a:pPr>
              <a:t>10/06/2016</a:t>
            </a:fld>
            <a:endParaRPr lang="es-UY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20C712-0374-432D-8F4B-9438CCFE3583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83147A-84A4-4F6C-B246-0B7001888B9F}" type="datetimeFigureOut">
              <a:rPr lang="es-UY"/>
              <a:pPr>
                <a:defRPr/>
              </a:pPr>
              <a:t>10/06/2016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3539FF-11DC-453D-81E4-D18D3F2AEF5C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71025C-8CBC-4321-97BE-C6E4C9EBE7A3}" type="datetimeFigureOut">
              <a:rPr lang="es-UY"/>
              <a:pPr>
                <a:defRPr/>
              </a:pPr>
              <a:t>10/06/2016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2405C-3D6A-4DAA-AB6E-CD5BBB4DB3C6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UY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0CD7A7C-6B25-47A6-A354-4A3630D78CBF}" type="datetimeFigureOut">
              <a:rPr lang="es-UY"/>
              <a:pPr>
                <a:defRPr/>
              </a:pPr>
              <a:t>10/06/2016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24A55B9-CD09-4725-8AB1-85A33B4C1212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1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jpeg"/><Relationship Id="rId4" Type="http://schemas.openxmlformats.org/officeDocument/2006/relationships/image" Target="../media/image2.png"/><Relationship Id="rId9" Type="http://schemas.openxmlformats.org/officeDocument/2006/relationships/image" Target="../media/image7.jpeg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5.png"/><Relationship Id="rId10" Type="http://schemas.openxmlformats.org/officeDocument/2006/relationships/image" Target="../media/image1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13 Imagen" descr="basebeige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63" y="0"/>
            <a:ext cx="91344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8" name="15 Imagen" descr="Scroll Blank2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052513"/>
            <a:ext cx="3348038" cy="525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468313" y="2060575"/>
            <a:ext cx="2439987" cy="120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UY" sz="1200" i="1" dirty="0">
                <a:solidFill>
                  <a:schemeClr val="bg2"/>
                </a:solidFill>
                <a:latin typeface="Cambria" pitchFamily="18" charset="0"/>
              </a:rPr>
              <a:t>Quiero estar en tu sueño.</a:t>
            </a:r>
          </a:p>
          <a:p>
            <a:r>
              <a:rPr lang="es-UY" sz="1200" i="1" dirty="0">
                <a:solidFill>
                  <a:schemeClr val="bg2"/>
                </a:solidFill>
                <a:latin typeface="Cambria" pitchFamily="18" charset="0"/>
              </a:rPr>
              <a:t> Ser tu sueño.</a:t>
            </a:r>
            <a:br>
              <a:rPr lang="es-UY" sz="1200" i="1" dirty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200" i="1" dirty="0">
                <a:solidFill>
                  <a:schemeClr val="bg2"/>
                </a:solidFill>
                <a:latin typeface="Cambria" pitchFamily="18" charset="0"/>
              </a:rPr>
              <a:t>Penetrar más allá de lo que advierte</a:t>
            </a:r>
            <a:br>
              <a:rPr lang="es-UY" sz="1200" i="1" dirty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200" i="1" dirty="0">
                <a:solidFill>
                  <a:schemeClr val="bg2"/>
                </a:solidFill>
                <a:latin typeface="Cambria" pitchFamily="18" charset="0"/>
              </a:rPr>
              <a:t>la mirada sutil. Como beleño</a:t>
            </a:r>
            <a:br>
              <a:rPr lang="es-UY" sz="1200" i="1" dirty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200" i="1" dirty="0">
                <a:solidFill>
                  <a:schemeClr val="bg2"/>
                </a:solidFill>
                <a:latin typeface="Cambria" pitchFamily="18" charset="0"/>
              </a:rPr>
              <a:t>recorrer, galopar tu sangre inerte.</a:t>
            </a:r>
          </a:p>
        </p:txBody>
      </p:sp>
      <p:sp>
        <p:nvSpPr>
          <p:cNvPr id="14340" name="9 CuadroTexto"/>
          <p:cNvSpPr txBox="1">
            <a:spLocks noChangeArrowheads="1"/>
          </p:cNvSpPr>
          <p:nvPr/>
        </p:nvSpPr>
        <p:spPr bwMode="auto">
          <a:xfrm>
            <a:off x="395288" y="3284538"/>
            <a:ext cx="2528887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UY" sz="1200" i="1" dirty="0">
                <a:solidFill>
                  <a:schemeClr val="bg2"/>
                </a:solidFill>
                <a:latin typeface="Cambria" pitchFamily="18" charset="0"/>
              </a:rPr>
              <a:t>Quiero quebrar con definido empeño</a:t>
            </a:r>
            <a:br>
              <a:rPr lang="es-UY" sz="1200" i="1" dirty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200" i="1" dirty="0">
                <a:solidFill>
                  <a:schemeClr val="bg2"/>
                </a:solidFill>
                <a:latin typeface="Cambria" pitchFamily="18" charset="0"/>
              </a:rPr>
              <a:t>toda defensa en ti: muralla, fuerte:</a:t>
            </a:r>
            <a:br>
              <a:rPr lang="es-UY" sz="1200" i="1" dirty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200" i="1" dirty="0">
                <a:solidFill>
                  <a:schemeClr val="bg2"/>
                </a:solidFill>
                <a:latin typeface="Cambria" pitchFamily="18" charset="0"/>
              </a:rPr>
              <a:t>y adentrarme, crisálida de ensueño</a:t>
            </a:r>
            <a:br>
              <a:rPr lang="es-UY" sz="1200" i="1" dirty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200" i="1" dirty="0">
                <a:solidFill>
                  <a:schemeClr val="bg2"/>
                </a:solidFill>
                <a:latin typeface="Cambria" pitchFamily="18" charset="0"/>
              </a:rPr>
              <a:t>más allá de tu vida y de tu muerte.</a:t>
            </a:r>
          </a:p>
        </p:txBody>
      </p:sp>
      <p:sp>
        <p:nvSpPr>
          <p:cNvPr id="14341" name="6 CuadroTexto"/>
          <p:cNvSpPr txBox="1">
            <a:spLocks noChangeArrowheads="1"/>
          </p:cNvSpPr>
          <p:nvPr/>
        </p:nvSpPr>
        <p:spPr bwMode="auto">
          <a:xfrm>
            <a:off x="395536" y="4149080"/>
            <a:ext cx="2628900" cy="665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UY" sz="1200" i="1" dirty="0">
                <a:solidFill>
                  <a:schemeClr val="bg2"/>
                </a:solidFill>
                <a:latin typeface="Cambria" pitchFamily="18" charset="0"/>
              </a:rPr>
              <a:t>Más allá de tu piel, y más adentro</a:t>
            </a:r>
            <a:br>
              <a:rPr lang="es-UY" sz="1200" i="1" dirty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200" i="1" dirty="0">
                <a:solidFill>
                  <a:schemeClr val="bg2"/>
                </a:solidFill>
                <a:latin typeface="Cambria" pitchFamily="18" charset="0"/>
              </a:rPr>
              <a:t>de toda sombra, y más allá del centro</a:t>
            </a:r>
            <a:br>
              <a:rPr lang="es-UY" sz="1200" i="1" dirty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200" i="1" dirty="0">
                <a:solidFill>
                  <a:schemeClr val="bg2"/>
                </a:solidFill>
                <a:latin typeface="Cambria" pitchFamily="18" charset="0"/>
              </a:rPr>
              <a:t>desconocido, virgen, tembloroso...</a:t>
            </a:r>
          </a:p>
        </p:txBody>
      </p:sp>
      <p:pic>
        <p:nvPicPr>
          <p:cNvPr id="14342" name="12 Imagen" descr="Furniture154_dédé.old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39952" y="4626024"/>
            <a:ext cx="4103712" cy="2231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14 CuadroTexto"/>
          <p:cNvSpPr txBox="1"/>
          <p:nvPr/>
        </p:nvSpPr>
        <p:spPr>
          <a:xfrm>
            <a:off x="395536" y="4869160"/>
            <a:ext cx="2401887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Y" sz="1200" i="1" dirty="0">
                <a:solidFill>
                  <a:schemeClr val="bg2"/>
                </a:solidFill>
                <a:latin typeface="Cambria" pitchFamily="18" charset="0"/>
                <a:cs typeface="+mn-cs"/>
              </a:rPr>
              <a:t>Y estar dentro de ti -seguro puerto-</a:t>
            </a:r>
            <a:br>
              <a:rPr lang="es-UY" sz="1200" i="1" dirty="0">
                <a:solidFill>
                  <a:schemeClr val="bg2"/>
                </a:solidFill>
                <a:latin typeface="Cambria" pitchFamily="18" charset="0"/>
                <a:cs typeface="+mn-cs"/>
              </a:rPr>
            </a:br>
            <a:r>
              <a:rPr lang="es-UY" sz="1200" i="1" dirty="0">
                <a:solidFill>
                  <a:schemeClr val="bg2"/>
                </a:solidFill>
                <a:latin typeface="Cambria" pitchFamily="18" charset="0"/>
                <a:cs typeface="+mn-cs"/>
              </a:rPr>
              <a:t>como un paradojal milagro cierto,</a:t>
            </a:r>
            <a:br>
              <a:rPr lang="es-UY" sz="1200" i="1" dirty="0">
                <a:solidFill>
                  <a:schemeClr val="bg2"/>
                </a:solidFill>
                <a:latin typeface="Cambria" pitchFamily="18" charset="0"/>
                <a:cs typeface="+mn-cs"/>
              </a:rPr>
            </a:br>
            <a:r>
              <a:rPr lang="es-UY" sz="1200" i="1" dirty="0">
                <a:solidFill>
                  <a:schemeClr val="bg2"/>
                </a:solidFill>
                <a:latin typeface="Cambria" pitchFamily="18" charset="0"/>
                <a:cs typeface="+mn-cs"/>
              </a:rPr>
              <a:t>presentido a la vez que pavoroso</a:t>
            </a:r>
            <a:r>
              <a:rPr lang="es-UY" sz="1200" i="1" dirty="0">
                <a:solidFill>
                  <a:schemeClr val="tx1">
                    <a:lumMod val="65000"/>
                    <a:lumOff val="35000"/>
                  </a:schemeClr>
                </a:solidFill>
                <a:latin typeface="Candara" pitchFamily="34" charset="0"/>
                <a:cs typeface="+mn-cs"/>
              </a:rPr>
              <a:t>.</a:t>
            </a:r>
          </a:p>
        </p:txBody>
      </p:sp>
      <p:sp>
        <p:nvSpPr>
          <p:cNvPr id="18" name="17 Rectángulo redondeado"/>
          <p:cNvSpPr/>
          <p:nvPr/>
        </p:nvSpPr>
        <p:spPr>
          <a:xfrm>
            <a:off x="0" y="6713984"/>
            <a:ext cx="9144000" cy="144016"/>
          </a:xfrm>
          <a:prstGeom prst="round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UY"/>
          </a:p>
        </p:txBody>
      </p:sp>
      <p:sp>
        <p:nvSpPr>
          <p:cNvPr id="19" name="18 Rectángulo redondeado"/>
          <p:cNvSpPr/>
          <p:nvPr/>
        </p:nvSpPr>
        <p:spPr>
          <a:xfrm>
            <a:off x="0" y="0"/>
            <a:ext cx="9144000" cy="144016"/>
          </a:xfrm>
          <a:prstGeom prst="round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UY"/>
          </a:p>
        </p:txBody>
      </p:sp>
      <p:pic>
        <p:nvPicPr>
          <p:cNvPr id="14350" name="19 Imagen" descr="20140315_14.pn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23928" y="1052736"/>
            <a:ext cx="4824537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20 Rectángulo"/>
          <p:cNvSpPr/>
          <p:nvPr/>
        </p:nvSpPr>
        <p:spPr>
          <a:xfrm>
            <a:off x="5039544" y="2996952"/>
            <a:ext cx="4104456" cy="2592288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UY"/>
          </a:p>
        </p:txBody>
      </p:sp>
      <p:sp>
        <p:nvSpPr>
          <p:cNvPr id="17" name="16 CuadroTexto"/>
          <p:cNvSpPr txBox="1"/>
          <p:nvPr/>
        </p:nvSpPr>
        <p:spPr>
          <a:xfrm>
            <a:off x="250825" y="1412875"/>
            <a:ext cx="2757488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Y" sz="2800" dirty="0">
                <a:solidFill>
                  <a:schemeClr val="bg2">
                    <a:lumMod val="90000"/>
                  </a:schemeClr>
                </a:solidFill>
                <a:latin typeface="Fiolex Girls" pitchFamily="34" charset="0"/>
                <a:cs typeface="+mn-cs"/>
              </a:rPr>
              <a:t>Quiero </a:t>
            </a:r>
            <a:r>
              <a:rPr lang="es-UY" sz="2800" dirty="0">
                <a:solidFill>
                  <a:schemeClr val="bg2"/>
                </a:solidFill>
                <a:latin typeface="Fiolex Girls" pitchFamily="34" charset="0"/>
                <a:cs typeface="+mn-cs"/>
              </a:rPr>
              <a:t>estar</a:t>
            </a:r>
            <a:r>
              <a:rPr lang="es-UY" sz="2800" dirty="0">
                <a:solidFill>
                  <a:schemeClr val="bg2">
                    <a:lumMod val="90000"/>
                  </a:schemeClr>
                </a:solidFill>
                <a:latin typeface="Fiolex Girls" pitchFamily="34" charset="0"/>
                <a:cs typeface="+mn-cs"/>
              </a:rPr>
              <a:t> en tu Sueño</a:t>
            </a:r>
          </a:p>
        </p:txBody>
      </p:sp>
      <p:sp>
        <p:nvSpPr>
          <p:cNvPr id="20" name="19 Rectángulo"/>
          <p:cNvSpPr/>
          <p:nvPr/>
        </p:nvSpPr>
        <p:spPr>
          <a:xfrm>
            <a:off x="1907704" y="2276872"/>
            <a:ext cx="4104456" cy="2592288"/>
          </a:xfrm>
          <a:prstGeom prst="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22" name="21 Rectángulo"/>
          <p:cNvSpPr/>
          <p:nvPr/>
        </p:nvSpPr>
        <p:spPr>
          <a:xfrm>
            <a:off x="1187624" y="620688"/>
            <a:ext cx="2808312" cy="23762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pic>
        <p:nvPicPr>
          <p:cNvPr id="24" name="23 Imagen" descr="pay 1.jpg"/>
          <p:cNvPicPr>
            <a:picLocks noChangeAspect="1"/>
          </p:cNvPicPr>
          <p:nvPr/>
        </p:nvPicPr>
        <p:blipFill>
          <a:blip r:embed="rId8" cstate="print">
            <a:lum bright="10000"/>
          </a:blip>
          <a:stretch>
            <a:fillRect/>
          </a:stretch>
        </p:blipFill>
        <p:spPr>
          <a:xfrm>
            <a:off x="4355976" y="1340769"/>
            <a:ext cx="3950593" cy="2088232"/>
          </a:xfrm>
          <a:prstGeom prst="rect">
            <a:avLst/>
          </a:prstGeom>
        </p:spPr>
      </p:pic>
      <p:pic>
        <p:nvPicPr>
          <p:cNvPr id="25" name="24 Imagen" descr="pay2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4355976" y="1340768"/>
            <a:ext cx="3960439" cy="2088231"/>
          </a:xfrm>
          <a:prstGeom prst="rect">
            <a:avLst/>
          </a:prstGeom>
        </p:spPr>
      </p:pic>
      <p:pic>
        <p:nvPicPr>
          <p:cNvPr id="26" name="25 Imagen" descr="pay 3n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4355976" y="1340768"/>
            <a:ext cx="3960440" cy="2088232"/>
          </a:xfrm>
          <a:prstGeom prst="rect">
            <a:avLst/>
          </a:prstGeom>
        </p:spPr>
      </p:pic>
      <p:pic>
        <p:nvPicPr>
          <p:cNvPr id="27" name="26 Imagen" descr="pay3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4355976" y="1340769"/>
            <a:ext cx="3960440" cy="2088232"/>
          </a:xfrm>
          <a:prstGeom prst="rect">
            <a:avLst/>
          </a:prstGeom>
        </p:spPr>
      </p:pic>
      <p:pic>
        <p:nvPicPr>
          <p:cNvPr id="28" name="27 Imagen" descr="pay 3 a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4355976" y="1340768"/>
            <a:ext cx="3960440" cy="2088231"/>
          </a:xfrm>
          <a:prstGeom prst="rect">
            <a:avLst/>
          </a:prstGeom>
        </p:spPr>
      </p:pic>
      <p:sp>
        <p:nvSpPr>
          <p:cNvPr id="30" name="29 Rectángulo"/>
          <p:cNvSpPr/>
          <p:nvPr/>
        </p:nvSpPr>
        <p:spPr>
          <a:xfrm>
            <a:off x="4355976" y="1340768"/>
            <a:ext cx="3960440" cy="2088232"/>
          </a:xfrm>
          <a:prstGeom prst="rect">
            <a:avLst/>
          </a:prstGeom>
          <a:noFill/>
          <a:ln w="12700">
            <a:solidFill>
              <a:srgbClr val="44321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pic>
        <p:nvPicPr>
          <p:cNvPr id="14354" name="10 Imagen" descr="TubeNP 874.png"/>
          <p:cNvPicPr>
            <a:picLocks noChangeAspect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716016" y="3068960"/>
            <a:ext cx="2663825" cy="2420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30 CuadroTexto"/>
          <p:cNvSpPr txBox="1"/>
          <p:nvPr/>
        </p:nvSpPr>
        <p:spPr>
          <a:xfrm>
            <a:off x="7878717" y="6381328"/>
            <a:ext cx="1265283" cy="28469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50" i="1" dirty="0" smtClean="0">
                <a:solidFill>
                  <a:srgbClr val="443218"/>
                </a:solidFill>
                <a:latin typeface="Calibri" pitchFamily="34" charset="0"/>
              </a:rPr>
              <a:t>Pase </a:t>
            </a:r>
            <a:r>
              <a:rPr lang="en-US" sz="1250" i="1" dirty="0" err="1" smtClean="0">
                <a:solidFill>
                  <a:srgbClr val="443218"/>
                </a:solidFill>
                <a:latin typeface="Calibri" pitchFamily="34" charset="0"/>
              </a:rPr>
              <a:t>automatico</a:t>
            </a:r>
            <a:endParaRPr lang="es-UY" sz="1250" i="1" dirty="0">
              <a:solidFill>
                <a:srgbClr val="443218"/>
              </a:solidFill>
              <a:latin typeface="Calibri" pitchFamily="34" charset="0"/>
            </a:endParaRPr>
          </a:p>
        </p:txBody>
      </p:sp>
      <p:sp>
        <p:nvSpPr>
          <p:cNvPr id="32" name="31 CuadroTexto"/>
          <p:cNvSpPr txBox="1"/>
          <p:nvPr/>
        </p:nvSpPr>
        <p:spPr>
          <a:xfrm>
            <a:off x="755576" y="5589240"/>
            <a:ext cx="1069524" cy="2723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70" i="1" dirty="0" smtClean="0">
                <a:solidFill>
                  <a:schemeClr val="bg2"/>
                </a:solidFill>
                <a:latin typeface="Cambria" pitchFamily="18" charset="0"/>
              </a:rPr>
              <a:t>Julia </a:t>
            </a:r>
            <a:r>
              <a:rPr lang="en-US" sz="1170" i="1" dirty="0" err="1" smtClean="0">
                <a:solidFill>
                  <a:schemeClr val="bg2"/>
                </a:solidFill>
                <a:latin typeface="Cambria" pitchFamily="18" charset="0"/>
              </a:rPr>
              <a:t>Prilutzky</a:t>
            </a:r>
            <a:endParaRPr lang="es-UY" sz="1170" i="1" dirty="0">
              <a:solidFill>
                <a:schemeClr val="bg2"/>
              </a:solidFill>
              <a:latin typeface="Cambria" pitchFamily="18" charset="0"/>
            </a:endParaRPr>
          </a:p>
        </p:txBody>
      </p:sp>
      <p:pic>
        <p:nvPicPr>
          <p:cNvPr id="29" name="28 Imagen" descr="Scroll Blank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052736"/>
            <a:ext cx="3347864" cy="5256584"/>
          </a:xfrm>
          <a:prstGeom prst="rect">
            <a:avLst/>
          </a:prstGeom>
        </p:spPr>
      </p:pic>
      <p:sp>
        <p:nvSpPr>
          <p:cNvPr id="33" name="32 CuadroTexto"/>
          <p:cNvSpPr txBox="1"/>
          <p:nvPr/>
        </p:nvSpPr>
        <p:spPr>
          <a:xfrm>
            <a:off x="395536" y="2420888"/>
            <a:ext cx="259398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i="1" dirty="0" smtClean="0">
                <a:solidFill>
                  <a:schemeClr val="bg1"/>
                </a:solidFill>
                <a:latin typeface="Cambria" pitchFamily="18" charset="0"/>
              </a:rPr>
              <a:t>Manipulacion</a:t>
            </a:r>
            <a:r>
              <a:rPr lang="en-US" sz="1160" i="1" dirty="0" smtClean="0">
                <a:solidFill>
                  <a:schemeClr val="bg1"/>
                </a:solidFill>
                <a:latin typeface="Cambria" pitchFamily="18" charset="0"/>
              </a:rPr>
              <a:t> de </a:t>
            </a:r>
            <a:r>
              <a:rPr lang="en-US" sz="1160" i="1" dirty="0" err="1" smtClean="0">
                <a:solidFill>
                  <a:schemeClr val="bg1"/>
                </a:solidFill>
                <a:latin typeface="Cambria" pitchFamily="18" charset="0"/>
              </a:rPr>
              <a:t>imagenes</a:t>
            </a:r>
            <a:r>
              <a:rPr lang="en-US" sz="1160" i="1" dirty="0" smtClean="0">
                <a:solidFill>
                  <a:schemeClr val="bg1"/>
                </a:solidFill>
                <a:latin typeface="Cambria" pitchFamily="18" charset="0"/>
              </a:rPr>
              <a:t> –Ines </a:t>
            </a:r>
            <a:r>
              <a:rPr lang="en-US" sz="1160" i="1" dirty="0" err="1" smtClean="0">
                <a:solidFill>
                  <a:schemeClr val="bg1"/>
                </a:solidFill>
                <a:latin typeface="Cambria" pitchFamily="18" charset="0"/>
              </a:rPr>
              <a:t>Garet</a:t>
            </a:r>
            <a:endParaRPr lang="es-UY" sz="1160" i="1" dirty="0">
              <a:solidFill>
                <a:schemeClr val="bg1"/>
              </a:solidFill>
              <a:latin typeface="Cambria" pitchFamily="18" charset="0"/>
            </a:endParaRPr>
          </a:p>
        </p:txBody>
      </p:sp>
      <p:sp>
        <p:nvSpPr>
          <p:cNvPr id="34" name="33 CuadroTexto"/>
          <p:cNvSpPr txBox="1"/>
          <p:nvPr/>
        </p:nvSpPr>
        <p:spPr>
          <a:xfrm>
            <a:off x="683568" y="2996952"/>
            <a:ext cx="165282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i="1" dirty="0" smtClean="0">
                <a:solidFill>
                  <a:schemeClr val="bg1"/>
                </a:solidFill>
                <a:latin typeface="Cambria" pitchFamily="18" charset="0"/>
              </a:rPr>
              <a:t>Tube – Nara Pamplona</a:t>
            </a:r>
            <a:endParaRPr lang="es-UY" sz="1200" i="1" dirty="0">
              <a:solidFill>
                <a:schemeClr val="bg1"/>
              </a:solidFill>
              <a:latin typeface="Cambria" pitchFamily="18" charset="0"/>
            </a:endParaRPr>
          </a:p>
        </p:txBody>
      </p:sp>
      <p:sp>
        <p:nvSpPr>
          <p:cNvPr id="35" name="34 CuadroTexto"/>
          <p:cNvSpPr txBox="1"/>
          <p:nvPr/>
        </p:nvSpPr>
        <p:spPr>
          <a:xfrm>
            <a:off x="683568" y="3429000"/>
            <a:ext cx="17586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i="1" dirty="0" smtClean="0">
                <a:solidFill>
                  <a:schemeClr val="bg1"/>
                </a:solidFill>
                <a:latin typeface="Cambria" pitchFamily="18" charset="0"/>
              </a:rPr>
              <a:t>Audio –Without a Father</a:t>
            </a:r>
          </a:p>
          <a:p>
            <a:r>
              <a:rPr lang="en-US" sz="1200" i="1" dirty="0" smtClean="0">
                <a:solidFill>
                  <a:schemeClr val="bg1"/>
                </a:solidFill>
                <a:latin typeface="Cambria" pitchFamily="18" charset="0"/>
              </a:rPr>
              <a:t>  Ernesto Cortazar</a:t>
            </a:r>
            <a:endParaRPr lang="es-UY" sz="1200" i="1" dirty="0">
              <a:solidFill>
                <a:schemeClr val="bg1"/>
              </a:solidFill>
              <a:latin typeface="Cambria" pitchFamily="18" charset="0"/>
            </a:endParaRPr>
          </a:p>
        </p:txBody>
      </p:sp>
      <p:pic>
        <p:nvPicPr>
          <p:cNvPr id="36" name="35 Imagen" descr="NvV01_AB.old.pn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1115616" y="4221088"/>
            <a:ext cx="624080" cy="698378"/>
          </a:xfrm>
          <a:prstGeom prst="rect">
            <a:avLst/>
          </a:prstGeom>
        </p:spPr>
      </p:pic>
      <p:sp>
        <p:nvSpPr>
          <p:cNvPr id="37" name="36 CuadroTexto"/>
          <p:cNvSpPr txBox="1"/>
          <p:nvPr/>
        </p:nvSpPr>
        <p:spPr>
          <a:xfrm>
            <a:off x="467544" y="4869160"/>
            <a:ext cx="2300630" cy="5155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750" dirty="0" smtClean="0">
                <a:solidFill>
                  <a:schemeClr val="bg1"/>
                </a:solidFill>
                <a:latin typeface="Fiolex Girls" pitchFamily="34" charset="0"/>
              </a:rPr>
              <a:t>inesgaret@gmail.com</a:t>
            </a:r>
            <a:endParaRPr lang="es-UY" sz="2750" dirty="0">
              <a:solidFill>
                <a:schemeClr val="bg1"/>
              </a:solidFill>
              <a:latin typeface="Fiolex Girls" pitchFamily="34" charset="0"/>
            </a:endParaRPr>
          </a:p>
        </p:txBody>
      </p:sp>
      <p:pic>
        <p:nvPicPr>
          <p:cNvPr id="38" name="37 Imagen" descr="NvV01_AB.old.pn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1187624" y="1772816"/>
            <a:ext cx="624080" cy="626370"/>
          </a:xfrm>
          <a:prstGeom prst="rect">
            <a:avLst/>
          </a:prstGeom>
        </p:spPr>
      </p:pic>
      <p:sp>
        <p:nvSpPr>
          <p:cNvPr id="23" name="2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UY"/>
          </a:p>
        </p:txBody>
      </p:sp>
    </p:spTree>
  </p:cSld>
  <p:clrMapOvr>
    <a:masterClrMapping/>
  </p:clrMapOvr>
  <p:transition spd="slow" advClick="0">
    <p:fade/>
    <p:sndAc>
      <p:stSnd>
        <p:snd r:embed="rId2" name="ERNESTO_CORTAZAR_Without_a_Fath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7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7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295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7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6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7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781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81600"/>
                            </p:stCondLst>
                            <p:childTnLst>
                              <p:par>
                                <p:cTn id="40" presetID="55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906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936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966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996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26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5600"/>
                            </p:stCondLst>
                            <p:childTnLst>
                              <p:par>
                                <p:cTn id="69" presetID="9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2.77778E-7 0.00855 C 0.00365 -0.00023 0.0099 -0.01225 0.01736 -0.01225 C 0.02865 -0.01225 0.03767 0.00023 0.03767 0.01711 C 0.03767 0.02266 0.03663 0.02682 0.03472 0.03168 C 0.03524 0.03168 2.77778E-7 0.09803 2.77778E-7 0.09896 C 2.77778E-7 0.09803 -0.03524 0.03168 -0.03472 0.03168 C -0.03663 0.02682 -0.03733 0.02266 -0.03733 0.01711 C -0.03733 0.00023 -0.02847 -0.01225 -0.01719 -0.01225 C -0.0099 -0.01225 -0.00365 -0.00023 2.77778E-7 0.00855 Z " pathEditMode="relative" rAng="0" ptsTypes="fffffffff">
                                      <p:cBhvr>
                                        <p:cTn id="7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4340" grpId="0"/>
      <p:bldP spid="14341" grpId="0"/>
      <p:bldP spid="15" grpId="0"/>
      <p:bldP spid="32" grpId="0"/>
      <p:bldP spid="33" grpId="0"/>
      <p:bldP spid="34" grpId="0"/>
      <p:bldP spid="35" grpId="0"/>
      <p:bldP spid="37" grpId="0"/>
      <p:bldP spid="37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689</TotalTime>
  <Words>77</Words>
  <Application>Microsoft Office PowerPoint</Application>
  <PresentationFormat>Presentación en pantalla (4:3)</PresentationFormat>
  <Paragraphs>15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Arial</vt:lpstr>
      <vt:lpstr>Cambria</vt:lpstr>
      <vt:lpstr>Candara</vt:lpstr>
      <vt:lpstr>Calibri</vt:lpstr>
      <vt:lpstr>Fiolex Girls</vt:lpstr>
      <vt:lpstr>Kristen ITC</vt:lpstr>
      <vt:lpstr>Tema de Office</vt:lpstr>
      <vt:lpstr>Diapositiva 1</vt:lpstr>
      <vt:lpstr>Diapositiva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inesgaret</dc:creator>
  <cp:lastModifiedBy>inesgaret</cp:lastModifiedBy>
  <cp:revision>84</cp:revision>
  <dcterms:created xsi:type="dcterms:W3CDTF">2016-05-13T16:42:40Z</dcterms:created>
  <dcterms:modified xsi:type="dcterms:W3CDTF">2016-06-10T22:45:11Z</dcterms:modified>
</cp:coreProperties>
</file>