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4"/>
      <p:bold r:id="rId5"/>
      <p:italic r:id="rId6"/>
      <p:boldItalic r:id="rId7"/>
    </p:embeddedFont>
    <p:embeddedFont>
      <p:font typeface="Candara" pitchFamily="34" charset="0"/>
      <p:regular r:id="rId8"/>
      <p:bold r:id="rId9"/>
      <p:italic r:id="rId10"/>
      <p:boldItalic r:id="rId11"/>
    </p:embeddedFon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Fiolex Girls" pitchFamily="34" charset="0"/>
      <p:regular r:id="rId16"/>
    </p:embeddedFont>
    <p:embeddedFont>
      <p:font typeface="Kristen ITC" pitchFamily="66" charset="0"/>
      <p:regular r:id="rId17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dpPzNfzLmVhy0CSroL9sw==" hashData="LNrWSDBHI/dT2Q8XlLdAoGwrtE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3218"/>
    <a:srgbClr val="312E1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viewProps" Target="view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FED90-43FB-4910-866A-BA3A801ADAA2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11DDA-740E-4BE2-8E8A-0F747F6A8C2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053B2-32F4-4FAE-9C58-A05B993C98B8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0D14F-0202-4259-9A91-8F1C22940EF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545C8-5682-4FBD-A419-EB671E123162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F8DAC-BDBD-4C5E-8888-7498925AD53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38A83-D4CF-44AB-9375-E8F7DAB2395C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5AEC9-EC4A-49CE-BC9B-E7ADF7EF870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5F57A-6E9B-44DB-A930-68AEB7D99C08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45161-2400-4755-B619-977375CB57D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4E632-DD0D-4AEC-90BC-ECCBF4ECBDA7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508A6-4E31-4EB5-8772-8925D072C0C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F8401-9F41-4470-B315-C7409647D8C0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DA8AF-A808-4F5D-B854-1527D589DB8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7919A-8C40-41AF-BC44-3ED3C1BF88B5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1FB2F-0161-473B-9043-5A628FBA350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3FD16-8E22-48BA-AD68-CAE1CAD00D84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0C712-0374-432D-8F4B-9438CCFE358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3147A-84A4-4F6C-B246-0B7001888B9F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539FF-11DC-453D-81E4-D18D3F2AEF5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1025C-8CBC-4321-97BE-C6E4C9EBE7A3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2405C-3D6A-4DAA-AB6E-CD5BBB4DB3C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CD7A7C-6B25-47A6-A354-4A3630D78CBF}" type="datetimeFigureOut">
              <a:rPr lang="es-UY"/>
              <a:pPr>
                <a:defRPr/>
              </a:pPr>
              <a:t>21/05/2016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A55B9-CD09-4725-8AB1-85A33B4C121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13 Imagen" descr="basebei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15 Imagen" descr="Scroll Blank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52513"/>
            <a:ext cx="3348038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68313" y="2060575"/>
            <a:ext cx="2439987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Quiero estar en tu sueño.</a:t>
            </a:r>
          </a:p>
          <a:p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 Ser tu sueño.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Penetrar más allá de lo que advierte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la mirada sutil. Como beleño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recorrer, galopar tu sangre inerte.</a:t>
            </a:r>
          </a:p>
        </p:txBody>
      </p:sp>
      <p:sp>
        <p:nvSpPr>
          <p:cNvPr id="14340" name="9 CuadroTexto"/>
          <p:cNvSpPr txBox="1">
            <a:spLocks noChangeArrowheads="1"/>
          </p:cNvSpPr>
          <p:nvPr/>
        </p:nvSpPr>
        <p:spPr bwMode="auto">
          <a:xfrm>
            <a:off x="395288" y="3284538"/>
            <a:ext cx="2528887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Quiero quebrar con definido empeño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toda defensa en ti: muralla, fuerte: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y adentrarme, crisálida de ensueño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más allá de tu vida y de tu muerte.</a:t>
            </a:r>
          </a:p>
        </p:txBody>
      </p:sp>
      <p:sp>
        <p:nvSpPr>
          <p:cNvPr id="14341" name="6 CuadroTexto"/>
          <p:cNvSpPr txBox="1">
            <a:spLocks noChangeArrowheads="1"/>
          </p:cNvSpPr>
          <p:nvPr/>
        </p:nvSpPr>
        <p:spPr bwMode="auto">
          <a:xfrm>
            <a:off x="395288" y="4221163"/>
            <a:ext cx="2628900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Más allá de tu piel, y más adentro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de toda sombra, y más allá del centro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</a:rPr>
              <a:t>desconocido, virgen, tembloroso...</a:t>
            </a:r>
          </a:p>
        </p:txBody>
      </p:sp>
      <p:pic>
        <p:nvPicPr>
          <p:cNvPr id="14342" name="12 Imagen" descr="Furniture154_dédé.old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4626024"/>
            <a:ext cx="4103712" cy="223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395288" y="4941888"/>
            <a:ext cx="24018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  <a:t>Y estar dentro de ti -seguro puerto-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  <a:t>como un paradojal milagro cierto,</a:t>
            </a:r>
            <a:b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</a:br>
            <a:r>
              <a:rPr lang="es-UY" sz="1200" i="1" dirty="0">
                <a:solidFill>
                  <a:schemeClr val="bg2"/>
                </a:solidFill>
                <a:latin typeface="Cambria" pitchFamily="18" charset="0"/>
                <a:cs typeface="+mn-cs"/>
              </a:rPr>
              <a:t>presentido a la vez que pavoroso</a:t>
            </a:r>
            <a:r>
              <a:rPr lang="es-UY" sz="12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ndara" pitchFamily="34" charset="0"/>
                <a:cs typeface="+mn-cs"/>
              </a:rPr>
              <a:t>.</a:t>
            </a:r>
          </a:p>
        </p:txBody>
      </p:sp>
      <p:sp>
        <p:nvSpPr>
          <p:cNvPr id="18" name="17 Rectángulo redondeado"/>
          <p:cNvSpPr/>
          <p:nvPr/>
        </p:nvSpPr>
        <p:spPr>
          <a:xfrm>
            <a:off x="0" y="6713984"/>
            <a:ext cx="9144000" cy="14401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9" name="18 Rectángulo redondeado"/>
          <p:cNvSpPr/>
          <p:nvPr/>
        </p:nvSpPr>
        <p:spPr>
          <a:xfrm>
            <a:off x="0" y="0"/>
            <a:ext cx="9144000" cy="14401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pic>
        <p:nvPicPr>
          <p:cNvPr id="14350" name="19 Imagen" descr="20140315_14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1052736"/>
            <a:ext cx="4824537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5039544" y="2996952"/>
            <a:ext cx="4104456" cy="2592288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7" name="16 CuadroTexto"/>
          <p:cNvSpPr txBox="1"/>
          <p:nvPr/>
        </p:nvSpPr>
        <p:spPr>
          <a:xfrm>
            <a:off x="250825" y="1412875"/>
            <a:ext cx="27574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800" dirty="0">
                <a:solidFill>
                  <a:schemeClr val="bg2">
                    <a:lumMod val="90000"/>
                  </a:schemeClr>
                </a:solidFill>
                <a:latin typeface="Fiolex Girls" pitchFamily="34" charset="0"/>
                <a:cs typeface="+mn-cs"/>
              </a:rPr>
              <a:t>Quiero </a:t>
            </a:r>
            <a:r>
              <a:rPr lang="es-UY" sz="2800" dirty="0">
                <a:solidFill>
                  <a:schemeClr val="bg2"/>
                </a:solidFill>
                <a:latin typeface="Fiolex Girls" pitchFamily="34" charset="0"/>
                <a:cs typeface="+mn-cs"/>
              </a:rPr>
              <a:t>estar</a:t>
            </a:r>
            <a:r>
              <a:rPr lang="es-UY" sz="2800" dirty="0">
                <a:solidFill>
                  <a:schemeClr val="bg2">
                    <a:lumMod val="90000"/>
                  </a:schemeClr>
                </a:solidFill>
                <a:latin typeface="Fiolex Girls" pitchFamily="34" charset="0"/>
                <a:cs typeface="+mn-cs"/>
              </a:rPr>
              <a:t> en tu Sueño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1907704" y="2276872"/>
            <a:ext cx="4104456" cy="2592288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2" name="21 Rectángulo"/>
          <p:cNvSpPr/>
          <p:nvPr/>
        </p:nvSpPr>
        <p:spPr>
          <a:xfrm>
            <a:off x="1187624" y="620688"/>
            <a:ext cx="2808312" cy="23762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24" name="23 Imagen" descr="pay 1.jpg"/>
          <p:cNvPicPr>
            <a:picLocks noChangeAspect="1"/>
          </p:cNvPicPr>
          <p:nvPr/>
        </p:nvPicPr>
        <p:blipFill>
          <a:blip r:embed="rId8" cstate="print">
            <a:lum bright="10000"/>
          </a:blip>
          <a:stretch>
            <a:fillRect/>
          </a:stretch>
        </p:blipFill>
        <p:spPr>
          <a:xfrm>
            <a:off x="4355976" y="1340769"/>
            <a:ext cx="3950593" cy="2088232"/>
          </a:xfrm>
          <a:prstGeom prst="rect">
            <a:avLst/>
          </a:prstGeom>
        </p:spPr>
      </p:pic>
      <p:pic>
        <p:nvPicPr>
          <p:cNvPr id="25" name="24 Imagen" descr="pay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355976" y="1340768"/>
            <a:ext cx="3960439" cy="2088231"/>
          </a:xfrm>
          <a:prstGeom prst="rect">
            <a:avLst/>
          </a:prstGeom>
        </p:spPr>
      </p:pic>
      <p:pic>
        <p:nvPicPr>
          <p:cNvPr id="26" name="25 Imagen" descr="pay 3n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55976" y="1340768"/>
            <a:ext cx="3960440" cy="2088232"/>
          </a:xfrm>
          <a:prstGeom prst="rect">
            <a:avLst/>
          </a:prstGeom>
        </p:spPr>
      </p:pic>
      <p:pic>
        <p:nvPicPr>
          <p:cNvPr id="27" name="26 Imagen" descr="pay3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355976" y="1340769"/>
            <a:ext cx="3960440" cy="2088232"/>
          </a:xfrm>
          <a:prstGeom prst="rect">
            <a:avLst/>
          </a:prstGeom>
        </p:spPr>
      </p:pic>
      <p:pic>
        <p:nvPicPr>
          <p:cNvPr id="28" name="27 Imagen" descr="pay 3 a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355976" y="1340768"/>
            <a:ext cx="3960440" cy="2088231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4355976" y="1340768"/>
            <a:ext cx="3960440" cy="2088232"/>
          </a:xfrm>
          <a:prstGeom prst="rect">
            <a:avLst/>
          </a:prstGeom>
          <a:noFill/>
          <a:ln w="12700">
            <a:solidFill>
              <a:srgbClr val="4432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14354" name="10 Imagen" descr="TubeNP 874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16016" y="3068960"/>
            <a:ext cx="2663825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30 CuadroTexto"/>
          <p:cNvSpPr txBox="1"/>
          <p:nvPr/>
        </p:nvSpPr>
        <p:spPr>
          <a:xfrm>
            <a:off x="7878717" y="6381328"/>
            <a:ext cx="1265283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50" i="1" dirty="0" smtClean="0">
                <a:solidFill>
                  <a:srgbClr val="443218"/>
                </a:solidFill>
                <a:latin typeface="Calibri" pitchFamily="34" charset="0"/>
              </a:rPr>
              <a:t>Pase </a:t>
            </a:r>
            <a:r>
              <a:rPr lang="en-US" sz="1250" i="1" dirty="0" err="1" smtClean="0">
                <a:solidFill>
                  <a:srgbClr val="443218"/>
                </a:solidFill>
                <a:latin typeface="Calibri" pitchFamily="34" charset="0"/>
              </a:rPr>
              <a:t>automatico</a:t>
            </a:r>
            <a:endParaRPr lang="es-UY" sz="1250" i="1" dirty="0">
              <a:solidFill>
                <a:srgbClr val="443218"/>
              </a:solidFill>
              <a:latin typeface="Calibri" pitchFamily="34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899592" y="5589240"/>
            <a:ext cx="1069524" cy="2723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70" i="1" dirty="0" smtClean="0">
                <a:solidFill>
                  <a:schemeClr val="bg2"/>
                </a:solidFill>
                <a:latin typeface="Cambria" pitchFamily="18" charset="0"/>
              </a:rPr>
              <a:t>Julia </a:t>
            </a:r>
            <a:r>
              <a:rPr lang="en-US" sz="1170" i="1" dirty="0" err="1" smtClean="0">
                <a:solidFill>
                  <a:schemeClr val="bg2"/>
                </a:solidFill>
                <a:latin typeface="Cambria" pitchFamily="18" charset="0"/>
              </a:rPr>
              <a:t>Prilutzky</a:t>
            </a:r>
            <a:endParaRPr lang="es-UY" sz="117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899592" y="2564904"/>
            <a:ext cx="121578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i="1" dirty="0" smtClean="0">
                <a:solidFill>
                  <a:schemeClr val="bg2"/>
                </a:solidFill>
                <a:latin typeface="Cambria" pitchFamily="18" charset="0"/>
              </a:rPr>
              <a:t>Tube - internet</a:t>
            </a:r>
            <a:endParaRPr lang="es-UY" sz="130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67544" y="2996952"/>
            <a:ext cx="235679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i="1" dirty="0" smtClean="0">
                <a:solidFill>
                  <a:schemeClr val="bg2"/>
                </a:solidFill>
                <a:latin typeface="Cambria" pitchFamily="18" charset="0"/>
              </a:rPr>
              <a:t>Manipulacion de </a:t>
            </a:r>
            <a:r>
              <a:rPr lang="en-US" sz="1300" i="1" dirty="0" err="1" smtClean="0">
                <a:solidFill>
                  <a:schemeClr val="bg2"/>
                </a:solidFill>
                <a:latin typeface="Cambria" pitchFamily="18" charset="0"/>
              </a:rPr>
              <a:t>imagenes</a:t>
            </a:r>
            <a:r>
              <a:rPr lang="en-US" sz="1300" i="1" dirty="0" smtClean="0">
                <a:solidFill>
                  <a:schemeClr val="bg2"/>
                </a:solidFill>
                <a:latin typeface="Cambria" pitchFamily="18" charset="0"/>
              </a:rPr>
              <a:t> Ines</a:t>
            </a:r>
            <a:endParaRPr lang="es-UY" sz="130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467544" y="3717032"/>
            <a:ext cx="20583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i="1" dirty="0" smtClean="0">
                <a:solidFill>
                  <a:schemeClr val="bg2"/>
                </a:solidFill>
                <a:latin typeface="Cambria" pitchFamily="18" charset="0"/>
              </a:rPr>
              <a:t>Audio – Without a Father –</a:t>
            </a:r>
          </a:p>
          <a:p>
            <a:r>
              <a:rPr lang="en-US" sz="1300" i="1" dirty="0" smtClean="0">
                <a:solidFill>
                  <a:schemeClr val="bg2"/>
                </a:solidFill>
                <a:latin typeface="Cambria" pitchFamily="18" charset="0"/>
              </a:rPr>
              <a:t>Ernesto </a:t>
            </a:r>
            <a:r>
              <a:rPr lang="en-US" sz="1300" i="1" dirty="0" err="1" smtClean="0">
                <a:solidFill>
                  <a:schemeClr val="bg2"/>
                </a:solidFill>
                <a:latin typeface="Cambria" pitchFamily="18" charset="0"/>
              </a:rPr>
              <a:t>Cortazar</a:t>
            </a:r>
            <a:endParaRPr lang="es-UY" sz="130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539552" y="5157192"/>
            <a:ext cx="210666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solidFill>
                  <a:schemeClr val="bg2"/>
                </a:solidFill>
                <a:latin typeface="Fiolex Girls" pitchFamily="34" charset="0"/>
              </a:rPr>
              <a:t>inesgaret@gmail.com</a:t>
            </a:r>
            <a:endParaRPr lang="es-UY" sz="2500" dirty="0">
              <a:solidFill>
                <a:schemeClr val="bg2"/>
              </a:solidFill>
              <a:latin typeface="Fiolex Girls" pitchFamily="34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2" name="ERNESTO_CORTAZAR_Without_a_Fath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9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9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9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9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7500"/>
                            </p:stCondLst>
                            <p:childTnLst>
                              <p:par>
                                <p:cTn id="40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4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7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3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5500"/>
                            </p:stCondLst>
                            <p:childTnLst>
                              <p:par>
                                <p:cTn id="75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94444E-6 -0.00787 C 0.00434 -0.01341 0.0125 -0.02104 0.02222 -0.02104 C 0.03629 -0.02104 0.04809 -0.01295 0.04809 -0.00255 C 0.04809 0.00092 0.0467 0.00393 0.04445 0.0067 C 0.04479 0.0067 -1.94444E-6 0.04878 -1.94444E-6 0.04924 C -1.94444E-6 0.04878 -0.04496 0.0067 -0.04462 0.0067 C -0.04705 0.00393 -0.04791 0.00092 -0.04791 -0.00255 C -0.04791 -0.01295 -0.03646 -0.02104 -0.02205 -0.02104 C -0.01267 -0.02104 -0.00469 -0.01341 -1.94444E-6 -0.00787 Z " pathEditMode="relative" rAng="0" ptsTypes="fffffffff">
                                      <p:cBhvr>
                                        <p:cTn id="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4340" grpId="0"/>
      <p:bldP spid="14340" grpId="1"/>
      <p:bldP spid="14341" grpId="0"/>
      <p:bldP spid="14341" grpId="1"/>
      <p:bldP spid="15" grpId="0"/>
      <p:bldP spid="15" grpId="1"/>
      <p:bldP spid="17" grpId="0"/>
      <p:bldP spid="32" grpId="0"/>
      <p:bldP spid="32" grpId="1"/>
      <p:bldP spid="29" grpId="0"/>
      <p:bldP spid="33" grpId="0"/>
      <p:bldP spid="34" grpId="0"/>
      <p:bldP spid="35" grpId="0"/>
      <p:bldP spid="3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74</Words>
  <Application>Microsoft Office PowerPoint</Application>
  <PresentationFormat>Presentación en pantalla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Cambria</vt:lpstr>
      <vt:lpstr>Candara</vt:lpstr>
      <vt:lpstr>Calibri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67</cp:revision>
  <dcterms:created xsi:type="dcterms:W3CDTF">2016-05-13T16:42:40Z</dcterms:created>
  <dcterms:modified xsi:type="dcterms:W3CDTF">2016-05-21T22:27:55Z</dcterms:modified>
</cp:coreProperties>
</file>