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TmMlUfTh+P2Cv5cITKoWQ==" hashData="U5+rUyXQu+GfugUKCN79LBeGJ2Gi+gIG6MGILWNisUvYAuGOSQELqtKm5WTSsdEQc2e9DLwpXriMPt7cfk2YZ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384" y="-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FA1359-906E-4500-9273-AD7A11FED0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8662210-F28B-42C0-BAF2-D5D508F2F7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DEBDBE5-0961-4A1E-9D54-74621AF3C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DA31E-495E-46D8-BDA7-CEEB31B72EB4}" type="datetimeFigureOut">
              <a:rPr lang="es-ES" smtClean="0"/>
              <a:t>31/10/2024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C81BD59-4884-4367-941E-09C360E98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34BE50C-3B61-44B1-9910-AE577C38F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00C48-8326-4421-8714-7AEB6BE23B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3385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D4A5E6-6B63-4147-B39A-0C3CD6EC1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4E29260-D18F-4614-B64C-7EA4BDA69E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BFBDFF-1F44-4014-A9F8-0F4E58F01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DA31E-495E-46D8-BDA7-CEEB31B72EB4}" type="datetimeFigureOut">
              <a:rPr lang="es-ES" smtClean="0"/>
              <a:t>31/10/2024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A2FA8FE-3223-467B-8371-607765DA3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DA8C3C5-469A-420D-8E37-E90C4E904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00C48-8326-4421-8714-7AEB6BE23B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8145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49594C-F9CE-43B2-BC56-4C40132E4C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3302428-84E4-41C1-B6C0-A12F26DB1C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462465E-6D00-4169-BFC2-A3C357A1C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DA31E-495E-46D8-BDA7-CEEB31B72EB4}" type="datetimeFigureOut">
              <a:rPr lang="es-ES" smtClean="0"/>
              <a:t>31/10/2024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13C05C4-A10E-42F0-B927-6AAC8C51D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435F5FE-082A-4CFB-B175-60DC17307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00C48-8326-4421-8714-7AEB6BE23B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4990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25309E-2103-427F-A555-788AA5BC2C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6E3F605-624B-4157-8374-2E12FFBFDD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0A64B7F-F8E8-441D-81FC-0782F85089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E4D9B51-46E5-4CE9-9CE9-B831423FC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DA31E-495E-46D8-BDA7-CEEB31B72EB4}" type="datetimeFigureOut">
              <a:rPr lang="es-ES" smtClean="0"/>
              <a:t>31/10/2024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30952AF-86FD-4750-90C3-2FD9330DD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635F8CA-4AEF-4C8E-A078-A336CADC1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00C48-8326-4421-8714-7AEB6BE23B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2929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B58E73-4A1D-4282-B9BB-419CC2611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DE68B42-2A43-4DF5-8288-AA7B2C9D4D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A38AA21-B37D-429B-8744-B87EE3289A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EFC63BE9-3079-4A40-9CE4-9D63C1E212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70AFD3A-85C6-4661-BAA4-2ECFCA93E7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3F017F2-E219-4768-BBDF-B1539202F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DA31E-495E-46D8-BDA7-CEEB31B72EB4}" type="datetimeFigureOut">
              <a:rPr lang="es-ES" smtClean="0"/>
              <a:t>31/10/2024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FBA0201-5181-47EE-870F-313EFC66B1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6F58AD9-827C-4AF4-A605-842763C6F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00C48-8326-4421-8714-7AEB6BE23B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6078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234220-F0DD-43D4-89D5-0AEBA9C8CB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C138B1F-ADBC-433E-B036-8235EEE77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DA31E-495E-46D8-BDA7-CEEB31B72EB4}" type="datetimeFigureOut">
              <a:rPr lang="es-ES" smtClean="0"/>
              <a:t>31/10/2024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0CBFC36-4BA8-4BE7-9E55-867668EBA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17B6EC6-A6F1-454C-8820-F75EF6AFA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00C48-8326-4421-8714-7AEB6BE23B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2158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B331FD3-CC87-4150-9387-E1849B4D5C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DA31E-495E-46D8-BDA7-CEEB31B72EB4}" type="datetimeFigureOut">
              <a:rPr lang="es-ES" smtClean="0"/>
              <a:t>31/10/2024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BFE90D0-6CF4-47B1-9A10-CC16F88422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C557175-533A-4983-9855-AA75B4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00C48-8326-4421-8714-7AEB6BE23B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4912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B8379F0-3EAD-403B-94CE-A5274C929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14DD949-728F-4640-BEFE-88E0599252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E924FE6-E879-4443-80A7-FC507C204B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04FD2AB-9F2A-415A-B566-3EC798F2F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DA31E-495E-46D8-BDA7-CEEB31B72EB4}" type="datetimeFigureOut">
              <a:rPr lang="es-ES" smtClean="0"/>
              <a:t>31/10/2024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F0C5E88-FF7B-43F4-959D-B1B10E0A6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7BC88C8-B205-4A96-9741-5AA766D38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00C48-8326-4421-8714-7AEB6BE23B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740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669477E-5186-442C-ACB3-CAE2B6480D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01B1433-96E9-4EF8-9720-FBCCAAB734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C669B0A-3C1C-4D75-8D70-958DB57D8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159BFA0-96EC-4DD4-859F-F41229659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DA31E-495E-46D8-BDA7-CEEB31B72EB4}" type="datetimeFigureOut">
              <a:rPr lang="es-ES" smtClean="0"/>
              <a:t>31/10/2024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EB8EF01-BB6A-4EDF-9CF0-3A6E590B0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3AA6569-3455-4B99-9220-95A312A58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00C48-8326-4421-8714-7AEB6BE23B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4892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E5E1E4-25DC-42A4-8343-2E4D4A1F6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3223C7D-7B03-4924-AFAC-C4B227CFEB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E21F8EB-9C45-4092-AB22-4033F47BA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DA31E-495E-46D8-BDA7-CEEB31B72EB4}" type="datetimeFigureOut">
              <a:rPr lang="es-ES" smtClean="0"/>
              <a:t>31/10/2024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A13E5EF-2DD7-4931-82E1-64298D5A2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0626ECE-1B05-4032-9CED-6A26A912C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00C48-8326-4421-8714-7AEB6BE23B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5694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C741616-8F4E-45FE-94F4-800D1996EC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B343D6E-E334-4315-ABE4-A45BBC641C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5C294E6-9AE4-41F2-8BB1-EF78DEC4E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DA31E-495E-46D8-BDA7-CEEB31B72EB4}" type="datetimeFigureOut">
              <a:rPr lang="es-ES" smtClean="0"/>
              <a:t>31/10/2024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DA6CC7E-EDEC-483D-9EE3-44D189607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9CD51DD-32E3-47BE-AA5F-A56C3037B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00C48-8326-4421-8714-7AEB6BE23B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05606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054CB5-E5D9-DC1D-A3A5-D838C66F11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A4787B2-7B5D-8E0F-A3C1-6F610BF5D6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797A37A-0675-5881-A512-D1C3C174F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761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6D105EAF-A9B9-47EA-93F8-4EE4CF23D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D703719-C856-49B4-9BDD-503AFC8AB6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D5E2FFD-11D7-4822-B523-0DF8539115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DA31E-495E-46D8-BDA7-CEEB31B72EB4}" type="datetimeFigureOut">
              <a:rPr lang="es-ES" smtClean="0"/>
              <a:t>31/10/2024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75E0FC3-4027-44F9-85A6-A5DB89F3C6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380AB57-FA0E-46D9-9877-7A17F9B3AB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00C48-8326-4421-8714-7AEB6BE23B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2503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9B2F3AB1-E9EB-2DD7-1B62-68752916C56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213519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12" Type="http://schemas.openxmlformats.org/officeDocument/2006/relationships/image" Target="../media/image9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jpeg"/><Relationship Id="rId10" Type="http://schemas.openxmlformats.org/officeDocument/2006/relationships/image" Target="../media/image7.jpg"/><Relationship Id="rId4" Type="http://schemas.openxmlformats.org/officeDocument/2006/relationships/image" Target="../media/image1.jpe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0" name="Picture 12">
            <a:extLst>
              <a:ext uri="{FF2B5EF4-FFF2-40B4-BE49-F238E27FC236}">
                <a16:creationId xmlns:a16="http://schemas.microsoft.com/office/drawing/2014/main" id="{1AD0D1FF-FC8D-46B9-A42B-D98853B3DD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061" name="Picture 13">
            <a:extLst>
              <a:ext uri="{FF2B5EF4-FFF2-40B4-BE49-F238E27FC236}">
                <a16:creationId xmlns:a16="http://schemas.microsoft.com/office/drawing/2014/main" id="{0672BB49-8F45-4F15-BD20-E6A0CBF33F4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0913" y="476250"/>
            <a:ext cx="144462" cy="13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>
            <a:extLst>
              <a:ext uri="{FF2B5EF4-FFF2-40B4-BE49-F238E27FC236}">
                <a16:creationId xmlns:a16="http://schemas.microsoft.com/office/drawing/2014/main" id="{778DCFC8-4280-4374-B8A7-80EF2F76CAA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474663"/>
            <a:ext cx="215900" cy="207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>
            <a:extLst>
              <a:ext uri="{FF2B5EF4-FFF2-40B4-BE49-F238E27FC236}">
                <a16:creationId xmlns:a16="http://schemas.microsoft.com/office/drawing/2014/main" id="{4DA6E199-F75A-4CC4-BFF2-EA1E018973C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1" y="620713"/>
            <a:ext cx="144463" cy="13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>
            <a:extLst>
              <a:ext uri="{FF2B5EF4-FFF2-40B4-BE49-F238E27FC236}">
                <a16:creationId xmlns:a16="http://schemas.microsoft.com/office/drawing/2014/main" id="{4FC24E55-D8C7-4530-8560-708EFE536DC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851" y="333375"/>
            <a:ext cx="288925" cy="27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>
            <a:extLst>
              <a:ext uri="{FF2B5EF4-FFF2-40B4-BE49-F238E27FC236}">
                <a16:creationId xmlns:a16="http://schemas.microsoft.com/office/drawing/2014/main" id="{0B559565-C46D-429B-9501-0F386EFE285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175" y="765176"/>
            <a:ext cx="215900" cy="207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>
            <a:extLst>
              <a:ext uri="{FF2B5EF4-FFF2-40B4-BE49-F238E27FC236}">
                <a16:creationId xmlns:a16="http://schemas.microsoft.com/office/drawing/2014/main" id="{FF00058D-C90A-4C31-8313-31F4E7D27C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237"/>
          <a:stretch/>
        </p:blipFill>
        <p:spPr bwMode="auto">
          <a:xfrm>
            <a:off x="395407" y="333375"/>
            <a:ext cx="8229978" cy="61912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7" name="Rectangle 19">
            <a:extLst>
              <a:ext uri="{FF2B5EF4-FFF2-40B4-BE49-F238E27FC236}">
                <a16:creationId xmlns:a16="http://schemas.microsoft.com/office/drawing/2014/main" id="{8B1109F1-FE9B-40D1-A4DD-2E3EF1D94D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9770" y="-95534"/>
            <a:ext cx="4982286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sz="66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Querría </a:t>
            </a:r>
          </a:p>
          <a:p>
            <a:r>
              <a:rPr lang="es-ES" sz="66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         no </a:t>
            </a:r>
          </a:p>
          <a:p>
            <a:r>
              <a:rPr lang="es-ES" sz="66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         desearos</a:t>
            </a:r>
            <a:endParaRPr lang="es-ES" sz="6600" dirty="0">
              <a:solidFill>
                <a:schemeClr val="bg1"/>
              </a:solidFill>
              <a:effectLst/>
              <a:latin typeface="Bell MT" panose="02020503060305020303" pitchFamily="18" charset="0"/>
              <a:ea typeface="Calibri" panose="020F0502020204030204" pitchFamily="34" charset="0"/>
            </a:endParaRPr>
          </a:p>
        </p:txBody>
      </p:sp>
      <p:sp>
        <p:nvSpPr>
          <p:cNvPr id="7" name="Rectangle 20">
            <a:extLst>
              <a:ext uri="{FF2B5EF4-FFF2-40B4-BE49-F238E27FC236}">
                <a16:creationId xmlns:a16="http://schemas.microsoft.com/office/drawing/2014/main" id="{077FC544-3C8E-0D18-FD15-90BFED10EF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12238" y="1413063"/>
            <a:ext cx="2852382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  <a:t>Y desear no quereros,</a:t>
            </a:r>
            <a:b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  <a:t>mas, si me aparto de veros,</a:t>
            </a:r>
            <a:b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  <a:t>tanto me pena desearos</a:t>
            </a:r>
            <a:b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  <a:t>que me olvido de olvidaros.</a:t>
            </a:r>
            <a:endParaRPr lang="es-MX" altLang="es-ES" sz="3200" b="1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8" name="Imagen 7" descr="Patrón de fondo&#10;&#10;Descripción generada automáticamente con confianza media">
            <a:extLst>
              <a:ext uri="{FF2B5EF4-FFF2-40B4-BE49-F238E27FC236}">
                <a16:creationId xmlns:a16="http://schemas.microsoft.com/office/drawing/2014/main" id="{232B6696-A45D-2F7E-0E55-301E211ED28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06" r="1"/>
          <a:stretch/>
        </p:blipFill>
        <p:spPr>
          <a:xfrm>
            <a:off x="729854" y="754063"/>
            <a:ext cx="8239760" cy="57705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9" name="Rectangle 23">
            <a:extLst>
              <a:ext uri="{FF2B5EF4-FFF2-40B4-BE49-F238E27FC236}">
                <a16:creationId xmlns:a16="http://schemas.microsoft.com/office/drawing/2014/main" id="{79C35D60-7209-49A5-EB57-40A295FB3C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08023" y="1744585"/>
            <a:ext cx="2583977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  <a:t>Si os demando galardón</a:t>
            </a:r>
            <a:b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  <a:t>en pago de mis servicios,</a:t>
            </a:r>
            <a:b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tu</a:t>
            </a:r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  <a:t> por beneficios</a:t>
            </a:r>
            <a:b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  <a:t>pena, dolor y pasión,</a:t>
            </a:r>
            <a:b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  <a:t>por más desconsolación.</a:t>
            </a:r>
            <a:endParaRPr lang="es-MX" altLang="es-ES" sz="3200" b="1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" name="Picture 22">
            <a:extLst>
              <a:ext uri="{FF2B5EF4-FFF2-40B4-BE49-F238E27FC236}">
                <a16:creationId xmlns:a16="http://schemas.microsoft.com/office/drawing/2014/main" id="{C6633D76-E24F-5258-7CA8-5A0A8ED345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90" r="11690"/>
          <a:stretch/>
        </p:blipFill>
        <p:spPr bwMode="auto">
          <a:xfrm>
            <a:off x="1043981" y="1106489"/>
            <a:ext cx="8260080" cy="53902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5">
            <a:extLst>
              <a:ext uri="{FF2B5EF4-FFF2-40B4-BE49-F238E27FC236}">
                <a16:creationId xmlns:a16="http://schemas.microsoft.com/office/drawing/2014/main" id="{9DDF8DF5-4A3E-8E7F-55A8-26A087FAEAD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5726" y="260350"/>
            <a:ext cx="993775" cy="960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6">
            <a:extLst>
              <a:ext uri="{FF2B5EF4-FFF2-40B4-BE49-F238E27FC236}">
                <a16:creationId xmlns:a16="http://schemas.microsoft.com/office/drawing/2014/main" id="{A363CF6B-0E5D-6D1D-5F57-D903261788C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164" y="677864"/>
            <a:ext cx="993775" cy="96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7">
            <a:extLst>
              <a:ext uri="{FF2B5EF4-FFF2-40B4-BE49-F238E27FC236}">
                <a16:creationId xmlns:a16="http://schemas.microsoft.com/office/drawing/2014/main" id="{F7840766-F737-D313-37D1-3516FE4D7CB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326" y="1989139"/>
            <a:ext cx="993775" cy="96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8">
            <a:extLst>
              <a:ext uri="{FF2B5EF4-FFF2-40B4-BE49-F238E27FC236}">
                <a16:creationId xmlns:a16="http://schemas.microsoft.com/office/drawing/2014/main" id="{200DF0F5-5B4D-2657-CCBF-A849F0F7C96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1" y="493714"/>
            <a:ext cx="993775" cy="96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9">
            <a:extLst>
              <a:ext uri="{FF2B5EF4-FFF2-40B4-BE49-F238E27FC236}">
                <a16:creationId xmlns:a16="http://schemas.microsoft.com/office/drawing/2014/main" id="{402B2132-71C3-E404-96FB-2AF88BECA2D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1" y="246064"/>
            <a:ext cx="993775" cy="96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32">
            <a:extLst>
              <a:ext uri="{FF2B5EF4-FFF2-40B4-BE49-F238E27FC236}">
                <a16:creationId xmlns:a16="http://schemas.microsoft.com/office/drawing/2014/main" id="{9285C3C4-9F66-98CE-26D9-3DFEEF251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01925" y="492442"/>
            <a:ext cx="2261806" cy="6001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 eaLnBrk="0" hangingPunct="0"/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  <a:t>Y no puedo desamaros</a:t>
            </a:r>
            <a:b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  <a:t>aunque me aparto de veros,</a:t>
            </a:r>
            <a:b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  <a:t>que si pienso en no quereros</a:t>
            </a:r>
            <a:b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  <a:t>tanto me pena desearos</a:t>
            </a:r>
            <a:b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  <a:t>que me olvido de olvidaros.</a:t>
            </a:r>
            <a:endParaRPr lang="es-MX" altLang="es-ES" sz="3200" b="1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17" name="Text Box 33">
            <a:extLst>
              <a:ext uri="{FF2B5EF4-FFF2-40B4-BE49-F238E27FC236}">
                <a16:creationId xmlns:a16="http://schemas.microsoft.com/office/drawing/2014/main" id="{9F97E37C-6564-466A-8306-175E3101EB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015533"/>
            <a:ext cx="1687511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400" i="1" dirty="0" err="1">
                <a:solidFill>
                  <a:schemeClr val="bg1"/>
                </a:solidFill>
                <a:latin typeface="Andy" pitchFamily="66" charset="0"/>
              </a:rPr>
              <a:t>jrvg</a:t>
            </a:r>
            <a:endParaRPr lang="es-ES" altLang="es-ES" sz="4400" i="1" dirty="0">
              <a:solidFill>
                <a:schemeClr val="bg1"/>
              </a:solidFill>
              <a:latin typeface="Andy" pitchFamily="66" charset="0"/>
            </a:endParaRPr>
          </a:p>
        </p:txBody>
      </p:sp>
      <p:sp>
        <p:nvSpPr>
          <p:cNvPr id="18" name="Text Box 34">
            <a:extLst>
              <a:ext uri="{FF2B5EF4-FFF2-40B4-BE49-F238E27FC236}">
                <a16:creationId xmlns:a16="http://schemas.microsoft.com/office/drawing/2014/main" id="{35862215-436A-7E75-AD9A-FB69E1689E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39700" y="6993750"/>
            <a:ext cx="472534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>
                <a:latin typeface="Andy" pitchFamily="66" charset="0"/>
              </a:rPr>
              <a:t>jrvallegomez@outlook.es</a:t>
            </a:r>
          </a:p>
        </p:txBody>
      </p:sp>
      <p:pic>
        <p:nvPicPr>
          <p:cNvPr id="19" name="Picture 31">
            <a:extLst>
              <a:ext uri="{FF2B5EF4-FFF2-40B4-BE49-F238E27FC236}">
                <a16:creationId xmlns:a16="http://schemas.microsoft.com/office/drawing/2014/main" id="{2E60186D-E34A-BE5B-23D7-BC998CFBF0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64"/>
          <a:stretch/>
        </p:blipFill>
        <p:spPr bwMode="auto">
          <a:xfrm>
            <a:off x="1419367" y="1452564"/>
            <a:ext cx="8263113" cy="50167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1F8A9103-AF70-60E8-F4C3-872E34AC26B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audio1">
            <a:hlinkClick r:id="" action="ppaction://media"/>
            <a:extLst>
              <a:ext uri="{FF2B5EF4-FFF2-40B4-BE49-F238E27FC236}">
                <a16:creationId xmlns:a16="http://schemas.microsoft.com/office/drawing/2014/main" id="{E2389631-D3A5-BB54-6F8F-ED774DE496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7044970" y="7896586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4"/>
                                      </p:to>
                                    </p:set>
                                    <p:animEffect filter="image" prLst="opacity: 0.4">
                                      <p:cBhvr rctx="IE">
                                        <p:cTn id="9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xit" presetSubtype="0" fill="hold" grpId="0" nodeType="afterEffect">
                                  <p:stCondLst>
                                    <p:cond delay="4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5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xit" presetSubtype="3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9100"/>
                            </p:stCondLst>
                            <p:childTnLst>
                              <p:par>
                                <p:cTn id="39" presetID="18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3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7" presetClass="exit" presetSubtype="0" fill="hold" grpId="1" nodeType="withEffect">
                                  <p:stCondLst>
                                    <p:cond delay="14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discrete" valueType="clr">
                                      <p:cBhvr override="childStyl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7200"/>
                            </p:stCondLst>
                            <p:childTnLst>
                              <p:par>
                                <p:cTn id="52" presetID="14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1200"/>
                            </p:stCondLst>
                            <p:childTnLst>
                              <p:par>
                                <p:cTn id="5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5700"/>
                            </p:stCondLst>
                            <p:childTnLst>
                              <p:par>
                                <p:cTn id="65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2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8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2067" grpId="0"/>
      <p:bldP spid="7" grpId="0"/>
      <p:bldP spid="7" grpId="1"/>
      <p:bldP spid="9" grpId="0"/>
      <p:bldP spid="9" grpId="1"/>
      <p:bldP spid="16" grpId="0"/>
      <p:bldP spid="16" grpId="1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F66FD24E-EE32-F4FF-91B0-E0100514C7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3AB23BCD-A83E-F922-E44A-2375BAA150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C80C3443-E83D-F07E-FCCB-4BFF16E02F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B575EF8B-59E7-9330-B902-156C67A21D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DDF87EF6-599E-346F-CD7B-F7C6F8C2AF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4725C433-D361-522E-7782-EECED07699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5B9D9535-C630-7009-0920-16E0D0880A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7816D65C-C033-741E-20F0-610F211B36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EE5FD4EC-0E37-A439-D5E5-CD397AC85D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56F45D6E-5374-83C9-C269-C7BF56AC7D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99C41708-6BBA-F88E-228D-C9176E945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06DEA65E-4375-2E5E-492E-5A35FE2E4D71}"/>
              </a:ext>
            </a:extLst>
          </p:cNvPr>
          <p:cNvSpPr txBox="1"/>
          <p:nvPr/>
        </p:nvSpPr>
        <p:spPr>
          <a:xfrm>
            <a:off x="206477" y="7039897"/>
            <a:ext cx="678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4233523394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118</Words>
  <Application>Microsoft Office PowerPoint</Application>
  <PresentationFormat>Panorámica</PresentationFormat>
  <Paragraphs>11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Querría no desearos...........</dc:title>
  <dc:subject>ppsx</dc:subject>
  <dc:creator>jrvallegomez@outlook.es</dc:creator>
  <cp:keywords>poesia</cp:keywords>
  <cp:lastModifiedBy>jose ruiz</cp:lastModifiedBy>
  <cp:revision>12</cp:revision>
  <dcterms:created xsi:type="dcterms:W3CDTF">2023-11-19T14:25:03Z</dcterms:created>
  <dcterms:modified xsi:type="dcterms:W3CDTF">2024-10-31T08:28:00Z</dcterms:modified>
</cp:coreProperties>
</file>