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6" r:id="rId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w76Y7yC4EWh7CKGAiBi/A==" hashData="HbYDynNxY3LQ0OXKy1YOuO5+bVUiV0koQbcZNLtsfobrzdfosszssFdKr8yeIM3Y4EsHisdIatZb8yBPJw4OX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8" autoAdjust="0"/>
    <p:restoredTop sz="94660"/>
  </p:normalViewPr>
  <p:slideViewPr>
    <p:cSldViewPr snapToGrid="0">
      <p:cViewPr>
        <p:scale>
          <a:sx n="90" d="100"/>
          <a:sy n="90" d="100"/>
        </p:scale>
        <p:origin x="744"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861D3F-35EA-486A-8BE2-47E5B1B1059F}"/>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000DAE0-41E8-4B2A-8D47-B8C20D4DA9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5F6A703-D412-40F1-AEA3-4CD98631328B}"/>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5" name="Marcador de pie de página 4">
            <a:extLst>
              <a:ext uri="{FF2B5EF4-FFF2-40B4-BE49-F238E27FC236}">
                <a16:creationId xmlns:a16="http://schemas.microsoft.com/office/drawing/2014/main" id="{73229E7D-9BB5-45C2-862E-19C84DE83BDC}"/>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8ED5C95-C070-4C6E-9309-FF0261BA1BB2}"/>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3237663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DF69D2-F992-4157-8524-98CBC4AD1274}"/>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B39CC13-C84D-4670-8DCE-97F6CFB88DC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FA8F883-F01D-4649-9FD5-8E0B30A80C39}"/>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5" name="Marcador de pie de página 4">
            <a:extLst>
              <a:ext uri="{FF2B5EF4-FFF2-40B4-BE49-F238E27FC236}">
                <a16:creationId xmlns:a16="http://schemas.microsoft.com/office/drawing/2014/main" id="{2140F2E9-8841-471C-B49F-8B7A54A7E0E6}"/>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E5E465A-D102-43B9-A687-F46834C2F7D5}"/>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1627027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9CFFB4-D234-4D89-A31F-54087D3A691C}"/>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82F11FAB-EF83-4DDC-A2F0-FD72BED904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2ABA169-469A-4077-BAF8-F1DC07FE8ADA}"/>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5" name="Marcador de pie de página 4">
            <a:extLst>
              <a:ext uri="{FF2B5EF4-FFF2-40B4-BE49-F238E27FC236}">
                <a16:creationId xmlns:a16="http://schemas.microsoft.com/office/drawing/2014/main" id="{4FB127B8-A0A6-47D8-91A2-1E4F672458E6}"/>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CBF291D-58CD-4259-831D-B6459E0636D0}"/>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1117957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7458B2-8FB4-4AFE-84C3-5CBE82C2905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34925584-CF05-4B5D-8940-9C855DBEEC4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0998B61-7BF0-424A-8A26-900DFF6D2AA0}"/>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916C605-6C38-4941-AC37-425DAD6EF33B}"/>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6" name="Marcador de pie de página 5">
            <a:extLst>
              <a:ext uri="{FF2B5EF4-FFF2-40B4-BE49-F238E27FC236}">
                <a16:creationId xmlns:a16="http://schemas.microsoft.com/office/drawing/2014/main" id="{3F73A81D-7287-4C52-AB2A-9880C7FBBEDA}"/>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6193A4F6-C580-4B7E-BED7-8DACF4DB9BCB}"/>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3969057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7982DF-7F3E-4E9A-B8DE-ECE3987FFCB7}"/>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17E0B261-5346-4DF6-8E9C-BA38B382FF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56EAE7E-3A30-4897-B20C-78285906CE31}"/>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4AD72CC-65F7-42C8-84CE-336F36812D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80D9D56-8146-4DCB-A8E2-E9AD6C8AF484}"/>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71D9762-DAE7-443F-B596-CD3EE8159DB4}"/>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8" name="Marcador de pie de página 7">
            <a:extLst>
              <a:ext uri="{FF2B5EF4-FFF2-40B4-BE49-F238E27FC236}">
                <a16:creationId xmlns:a16="http://schemas.microsoft.com/office/drawing/2014/main" id="{2B48C266-6755-4860-8BF1-9C7FF59E1927}"/>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E4122824-F1D0-4D97-B326-0E2A7AE78767}"/>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1471994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061880-B6C8-4A7E-91DB-8A63BE833A90}"/>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1ACC8D0B-A97A-4264-98EA-CC1E3B7F92A0}"/>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4" name="Marcador de pie de página 3">
            <a:extLst>
              <a:ext uri="{FF2B5EF4-FFF2-40B4-BE49-F238E27FC236}">
                <a16:creationId xmlns:a16="http://schemas.microsoft.com/office/drawing/2014/main" id="{D54B01C8-EBA6-4830-91C9-0CDC319EF956}"/>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B633BB21-1C99-4CD5-9F1D-A4441DB0B66B}"/>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26643522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CBB899D-1268-4334-9EE2-EB73CC8E9E30}"/>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3" name="Marcador de pie de página 2">
            <a:extLst>
              <a:ext uri="{FF2B5EF4-FFF2-40B4-BE49-F238E27FC236}">
                <a16:creationId xmlns:a16="http://schemas.microsoft.com/office/drawing/2014/main" id="{2855189E-C9A9-4348-8351-5BEF0C2C0704}"/>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78372312-4411-441D-8BF4-813F09CF107E}"/>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389109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B2CB1E-7A02-44A0-A01B-47086403BA1F}"/>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CFA44ED-161F-4DCA-828B-7C4A2D93BF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CB1E734-C7F6-4DE9-A492-232A508FAF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55E3AAD-006E-4549-B7A8-F9FBFB2DBBE1}"/>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6" name="Marcador de pie de página 5">
            <a:extLst>
              <a:ext uri="{FF2B5EF4-FFF2-40B4-BE49-F238E27FC236}">
                <a16:creationId xmlns:a16="http://schemas.microsoft.com/office/drawing/2014/main" id="{8161E345-9B60-4E32-87DC-87CC5C395B96}"/>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D23458B8-424C-4142-B674-D6F7A8B316EA}"/>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906826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38D511-673B-4425-8836-B91FD67DC1AF}"/>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975972F-DB41-4F29-8248-741677A138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FA83E810-EBA2-46DB-8C53-D70B814686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E73D50E-3EE4-49D5-B6B6-67B91DD3FAB4}"/>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6" name="Marcador de pie de página 5">
            <a:extLst>
              <a:ext uri="{FF2B5EF4-FFF2-40B4-BE49-F238E27FC236}">
                <a16:creationId xmlns:a16="http://schemas.microsoft.com/office/drawing/2014/main" id="{03AD249D-9044-4C04-9AB2-DEF1A3FB4C50}"/>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3C03C7B0-B757-4F87-94A5-283FD1FAF28C}"/>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1025106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BE70CC-1A01-4767-AC33-EAC88C3F7273}"/>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4621464A-CF87-4933-9BE8-DFD55DEB2CA8}"/>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682F820-51AC-418D-A79E-CCEA1F3AF839}"/>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5" name="Marcador de pie de página 4">
            <a:extLst>
              <a:ext uri="{FF2B5EF4-FFF2-40B4-BE49-F238E27FC236}">
                <a16:creationId xmlns:a16="http://schemas.microsoft.com/office/drawing/2014/main" id="{C4E3F2B1-1C50-42A9-8C8D-F147BD7F8537}"/>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64D2D2EB-787A-4EB6-8626-6308643C643B}"/>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1381489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6660B9D-1ED1-49FD-B9C8-F46E1F2C9C23}"/>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4AE2A45-0F06-4D72-B3D5-AEF94DEDC32F}"/>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27317C0-1A2E-4C33-9219-1767299819DF}"/>
              </a:ext>
            </a:extLst>
          </p:cNvPr>
          <p:cNvSpPr>
            <a:spLocks noGrp="1"/>
          </p:cNvSpPr>
          <p:nvPr>
            <p:ph type="dt" sz="half" idx="10"/>
          </p:nvPr>
        </p:nvSpPr>
        <p:spPr/>
        <p:txBody>
          <a:bodyPr/>
          <a:lstStyle/>
          <a:p>
            <a:fld id="{07574652-082E-4140-A71B-B9DC05AFD5F6}" type="datetimeFigureOut">
              <a:rPr lang="es-ES" smtClean="0"/>
              <a:t>02/10/2024</a:t>
            </a:fld>
            <a:endParaRPr lang="es-ES"/>
          </a:p>
        </p:txBody>
      </p:sp>
      <p:sp>
        <p:nvSpPr>
          <p:cNvPr id="5" name="Marcador de pie de página 4">
            <a:extLst>
              <a:ext uri="{FF2B5EF4-FFF2-40B4-BE49-F238E27FC236}">
                <a16:creationId xmlns:a16="http://schemas.microsoft.com/office/drawing/2014/main" id="{CD0F2766-6451-4061-8D53-258B20DDD29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57C54021-407E-4FB3-8453-979616331ED3}"/>
              </a:ext>
            </a:extLst>
          </p:cNvPr>
          <p:cNvSpPr>
            <a:spLocks noGrp="1"/>
          </p:cNvSpPr>
          <p:nvPr>
            <p:ph type="sldNum" sz="quarter" idx="12"/>
          </p:nvPr>
        </p:nvSpPr>
        <p:spPr/>
        <p:txBody>
          <a:bodyPr/>
          <a:lstStyle/>
          <a:p>
            <a:fld id="{B4748F58-5E7B-45CD-BF04-2D8BDA90BAF7}" type="slidenum">
              <a:rPr lang="es-ES" smtClean="0"/>
              <a:t>‹Nº›</a:t>
            </a:fld>
            <a:endParaRPr lang="es-ES"/>
          </a:p>
        </p:txBody>
      </p:sp>
    </p:spTree>
    <p:extLst>
      <p:ext uri="{BB962C8B-B14F-4D97-AF65-F5344CB8AC3E}">
        <p14:creationId xmlns:p14="http://schemas.microsoft.com/office/powerpoint/2010/main" val="3945482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2A4E42-2448-F00A-7816-02CC6371205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8FA8149-32DE-C7D6-D951-4766BEC87F1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AF2DFA1-D667-48BC-FB24-2E6906F2B80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315465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AB82045-4306-4E6C-A5CE-44D90F93A7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797002D8-AF3E-48C9-A7AC-9C8B4FC10E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356B3E6-5D3F-421C-BA1A-9553CB1F77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574652-082E-4140-A71B-B9DC05AFD5F6}" type="datetimeFigureOut">
              <a:rPr lang="es-ES" smtClean="0"/>
              <a:t>02/10/2024</a:t>
            </a:fld>
            <a:endParaRPr lang="es-ES"/>
          </a:p>
        </p:txBody>
      </p:sp>
      <p:sp>
        <p:nvSpPr>
          <p:cNvPr id="5" name="Marcador de pie de página 4">
            <a:extLst>
              <a:ext uri="{FF2B5EF4-FFF2-40B4-BE49-F238E27FC236}">
                <a16:creationId xmlns:a16="http://schemas.microsoft.com/office/drawing/2014/main" id="{B10B21E1-BDE2-4EA2-8188-A8BBB17FA6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468AD6BB-EB74-4BDE-9B53-0B7404F702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748F58-5E7B-45CD-BF04-2D8BDA90BAF7}" type="slidenum">
              <a:rPr lang="es-ES" smtClean="0"/>
              <a:t>‹Nº›</a:t>
            </a:fld>
            <a:endParaRPr lang="es-ES"/>
          </a:p>
        </p:txBody>
      </p:sp>
    </p:spTree>
    <p:extLst>
      <p:ext uri="{BB962C8B-B14F-4D97-AF65-F5344CB8AC3E}">
        <p14:creationId xmlns:p14="http://schemas.microsoft.com/office/powerpoint/2010/main" val="19011222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741C8B3-91C3-B29C-4247-E61D5428796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67515793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11" Type="http://schemas.openxmlformats.org/officeDocument/2006/relationships/image" Target="../media/image8.png"/><Relationship Id="rId5" Type="http://schemas.openxmlformats.org/officeDocument/2006/relationships/image" Target="../media/image2.jpg"/><Relationship Id="rId10" Type="http://schemas.openxmlformats.org/officeDocument/2006/relationships/image" Target="../media/image7.jpg"/><Relationship Id="rId4" Type="http://schemas.openxmlformats.org/officeDocument/2006/relationships/image" Target="../media/image1.gif"/><Relationship Id="rId9" Type="http://schemas.openxmlformats.org/officeDocument/2006/relationships/image" Target="../media/image6.jp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vk.com/mispps" TargetMode="External"/><Relationship Id="rId3" Type="http://schemas.openxmlformats.org/officeDocument/2006/relationships/image" Target="../media/image9.png"/><Relationship Id="rId7" Type="http://schemas.openxmlformats.org/officeDocument/2006/relationships/hyperlink" Target="https://www.facebook.com/mispps" TargetMode="External"/><Relationship Id="rId12" Type="http://schemas.openxmlformats.org/officeDocument/2006/relationships/image" Target="../media/image1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hyperlink" Target="https://plus.google.com/+Mispps/" TargetMode="External"/><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 Imagen">
            <a:extLst>
              <a:ext uri="{FF2B5EF4-FFF2-40B4-BE49-F238E27FC236}">
                <a16:creationId xmlns:a16="http://schemas.microsoft.com/office/drawing/2014/main" id="{BC6D58D5-9FA0-43E0-80A3-AB2F41573C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9" cy="6858000"/>
          </a:xfrm>
          <a:prstGeom prst="rect">
            <a:avLst/>
          </a:prstGeom>
          <a:ln>
            <a:noFill/>
          </a:ln>
          <a:effectLst>
            <a:softEdge rad="112500"/>
          </a:effectLst>
        </p:spPr>
      </p:pic>
      <p:pic>
        <p:nvPicPr>
          <p:cNvPr id="5" name="Picture 2">
            <a:extLst>
              <a:ext uri="{FF2B5EF4-FFF2-40B4-BE49-F238E27FC236}">
                <a16:creationId xmlns:a16="http://schemas.microsoft.com/office/drawing/2014/main" id="{46EAADD3-18F7-440F-B553-AEC21F51C08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61" t="-123" r="161" b="29115"/>
          <a:stretch/>
        </p:blipFill>
        <p:spPr bwMode="auto">
          <a:xfrm flipH="1">
            <a:off x="6096000" y="327211"/>
            <a:ext cx="5816336" cy="6203577"/>
          </a:xfrm>
          <a:prstGeom prst="rect">
            <a:avLst/>
          </a:prstGeom>
          <a:ln>
            <a:noFill/>
          </a:ln>
          <a:effectLst>
            <a:softEdge rad="112500"/>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uadroTexto 6">
            <a:extLst>
              <a:ext uri="{FF2B5EF4-FFF2-40B4-BE49-F238E27FC236}">
                <a16:creationId xmlns:a16="http://schemas.microsoft.com/office/drawing/2014/main" id="{D9DDC0D4-EFAB-4375-966C-0D856C862495}"/>
              </a:ext>
            </a:extLst>
          </p:cNvPr>
          <p:cNvSpPr txBox="1"/>
          <p:nvPr/>
        </p:nvSpPr>
        <p:spPr>
          <a:xfrm>
            <a:off x="878186" y="1180734"/>
            <a:ext cx="4610100" cy="1323439"/>
          </a:xfrm>
          <a:prstGeom prst="rect">
            <a:avLst/>
          </a:prstGeom>
          <a:noFill/>
        </p:spPr>
        <p:txBody>
          <a:bodyPr wrap="square">
            <a:spAutoFit/>
          </a:bodyPr>
          <a:lstStyle/>
          <a:p>
            <a:r>
              <a:rPr lang="es-ES" sz="4000" b="1" i="1" dirty="0">
                <a:solidFill>
                  <a:srgbClr val="FF0000"/>
                </a:solidFill>
              </a:rPr>
              <a:t>Quédate </a:t>
            </a:r>
          </a:p>
          <a:p>
            <a:r>
              <a:rPr lang="es-ES" sz="4000" b="1" i="1" dirty="0">
                <a:solidFill>
                  <a:srgbClr val="FF0000"/>
                </a:solidFill>
              </a:rPr>
              <a:t>            abrazándome</a:t>
            </a:r>
          </a:p>
        </p:txBody>
      </p:sp>
      <p:sp>
        <p:nvSpPr>
          <p:cNvPr id="8" name="6 Rectángulo">
            <a:extLst>
              <a:ext uri="{FF2B5EF4-FFF2-40B4-BE49-F238E27FC236}">
                <a16:creationId xmlns:a16="http://schemas.microsoft.com/office/drawing/2014/main" id="{ECDA31C7-3AC1-4AE4-87F1-DB5445B04CFB}"/>
              </a:ext>
            </a:extLst>
          </p:cNvPr>
          <p:cNvSpPr/>
          <p:nvPr/>
        </p:nvSpPr>
        <p:spPr>
          <a:xfrm>
            <a:off x="279665" y="2062922"/>
            <a:ext cx="5654970" cy="2873048"/>
          </a:xfrm>
          <a:prstGeom prst="rect">
            <a:avLst/>
          </a:prstGeom>
        </p:spPr>
        <p:txBody>
          <a:bodyPr wrap="square" lIns="102064" tIns="51031" rIns="102064" bIns="51031">
            <a:spAutoFit/>
          </a:bodyPr>
          <a:lstStyle/>
          <a:p>
            <a:pPr algn="ctr"/>
            <a:r>
              <a:rPr lang="es-ES" sz="2000" b="1" i="1" dirty="0">
                <a:solidFill>
                  <a:schemeClr val="bg1"/>
                </a:solidFill>
                <a:latin typeface="Book Antiqua" panose="02040602050305030304" pitchFamily="18" charset="0"/>
              </a:rPr>
              <a:t>Quédate abrazándome después de hacerme tuya, mírame acaríciame bésame</a:t>
            </a:r>
          </a:p>
          <a:p>
            <a:pPr algn="ctr"/>
            <a:r>
              <a:rPr lang="es-ES" sz="2000" b="1" i="1" dirty="0">
                <a:solidFill>
                  <a:schemeClr val="bg1"/>
                </a:solidFill>
                <a:latin typeface="Book Antiqua" panose="02040602050305030304" pitchFamily="18" charset="0"/>
              </a:rPr>
              <a:t>tómame de la mano cuando todos nos vean, abrázame cuando llore.</a:t>
            </a:r>
          </a:p>
          <a:p>
            <a:pPr algn="ctr"/>
            <a:r>
              <a:rPr lang="es-ES" sz="2000" b="1" i="1" dirty="0">
                <a:solidFill>
                  <a:schemeClr val="bg1"/>
                </a:solidFill>
                <a:latin typeface="Book Antiqua" panose="02040602050305030304" pitchFamily="18" charset="0"/>
              </a:rPr>
              <a:t>Regálame una sonrisa, una caricia ¡tu amor!</a:t>
            </a:r>
          </a:p>
          <a:p>
            <a:pPr algn="ctr"/>
            <a:r>
              <a:rPr lang="es-ES" sz="2000" b="1" i="1" dirty="0">
                <a:solidFill>
                  <a:schemeClr val="bg1"/>
                </a:solidFill>
                <a:latin typeface="Book Antiqua" panose="02040602050305030304" pitchFamily="18" charset="0"/>
              </a:rPr>
              <a:t>Dame tus ideas para hacerlas realidad, entrégame tu soledad y sé solo mío. </a:t>
            </a:r>
          </a:p>
          <a:p>
            <a:pPr algn="ctr"/>
            <a:r>
              <a:rPr lang="es-ES" sz="2000" b="1" i="1" dirty="0">
                <a:solidFill>
                  <a:schemeClr val="bg1"/>
                </a:solidFill>
                <a:latin typeface="Book Antiqua" panose="02040602050305030304" pitchFamily="18" charset="0"/>
              </a:rPr>
              <a:t>Dale toques de amor a mis locuras, ríe de mis bromas sarcásticas.</a:t>
            </a:r>
          </a:p>
        </p:txBody>
      </p:sp>
      <p:sp>
        <p:nvSpPr>
          <p:cNvPr id="12" name="CuadroTexto 11">
            <a:extLst>
              <a:ext uri="{FF2B5EF4-FFF2-40B4-BE49-F238E27FC236}">
                <a16:creationId xmlns:a16="http://schemas.microsoft.com/office/drawing/2014/main" id="{0EED8BC2-CBAD-8C17-DB5E-7533FC2589AB}"/>
              </a:ext>
            </a:extLst>
          </p:cNvPr>
          <p:cNvSpPr txBox="1"/>
          <p:nvPr/>
        </p:nvSpPr>
        <p:spPr>
          <a:xfrm>
            <a:off x="3639493" y="6971168"/>
            <a:ext cx="615636" cy="369332"/>
          </a:xfrm>
          <a:prstGeom prst="rect">
            <a:avLst/>
          </a:prstGeom>
          <a:noFill/>
        </p:spPr>
        <p:txBody>
          <a:bodyPr wrap="square" rtlCol="0">
            <a:spAutoFit/>
          </a:bodyPr>
          <a:lstStyle/>
          <a:p>
            <a:r>
              <a:rPr lang="es-ES" dirty="0"/>
              <a:t>…</a:t>
            </a:r>
          </a:p>
        </p:txBody>
      </p:sp>
      <p:pic>
        <p:nvPicPr>
          <p:cNvPr id="19" name="Imagen 18" descr="Un dibujo de una persona&#10;&#10;Descripción generada automáticamente con confianza media">
            <a:extLst>
              <a:ext uri="{FF2B5EF4-FFF2-40B4-BE49-F238E27FC236}">
                <a16:creationId xmlns:a16="http://schemas.microsoft.com/office/drawing/2014/main" id="{455F1C76-0C39-8002-DCDF-87D828FD5D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5999" y="327212"/>
            <a:ext cx="5816335" cy="6203576"/>
          </a:xfrm>
          <a:prstGeom prst="rect">
            <a:avLst/>
          </a:prstGeom>
          <a:scene3d>
            <a:camera prst="isometricOffAxis1Right"/>
            <a:lightRig rig="threePt" dir="t"/>
          </a:scene3d>
        </p:spPr>
      </p:pic>
      <p:sp>
        <p:nvSpPr>
          <p:cNvPr id="2" name="CuadroTexto 1">
            <a:extLst>
              <a:ext uri="{FF2B5EF4-FFF2-40B4-BE49-F238E27FC236}">
                <a16:creationId xmlns:a16="http://schemas.microsoft.com/office/drawing/2014/main" id="{009886A2-368F-549C-7B17-41BBEEA6110B}"/>
              </a:ext>
            </a:extLst>
          </p:cNvPr>
          <p:cNvSpPr txBox="1"/>
          <p:nvPr/>
        </p:nvSpPr>
        <p:spPr>
          <a:xfrm>
            <a:off x="320843" y="1228397"/>
            <a:ext cx="4857214" cy="4401205"/>
          </a:xfrm>
          <a:prstGeom prst="rect">
            <a:avLst/>
          </a:prstGeom>
          <a:noFill/>
        </p:spPr>
        <p:txBody>
          <a:bodyPr wrap="square">
            <a:spAutoFit/>
          </a:bodyPr>
          <a:lstStyle/>
          <a:p>
            <a:pPr algn="ctr"/>
            <a:r>
              <a:rPr lang="es-ES" sz="2000" b="1" i="1" dirty="0">
                <a:solidFill>
                  <a:schemeClr val="bg1"/>
                </a:solidFill>
                <a:latin typeface="Book Antiqua" panose="02040602050305030304" pitchFamily="18" charset="0"/>
              </a:rPr>
              <a:t>Disfruta de mis seducciones déjame verte dormir.</a:t>
            </a:r>
          </a:p>
          <a:p>
            <a:pPr algn="ctr"/>
            <a:r>
              <a:rPr lang="es-ES" sz="2000" b="1" i="1" dirty="0">
                <a:solidFill>
                  <a:schemeClr val="bg1"/>
                </a:solidFill>
                <a:latin typeface="Book Antiqua" panose="02040602050305030304" pitchFamily="18" charset="0"/>
              </a:rPr>
              <a:t>Dime que siempre me amaras,</a:t>
            </a:r>
          </a:p>
          <a:p>
            <a:pPr algn="ctr"/>
            <a:r>
              <a:rPr lang="es-ES" sz="2000" b="1" i="1" dirty="0">
                <a:solidFill>
                  <a:schemeClr val="bg1"/>
                </a:solidFill>
                <a:latin typeface="Book Antiqua" panose="02040602050305030304" pitchFamily="18" charset="0"/>
              </a:rPr>
              <a:t>que amas mi cuerpo lleno de imperfecciones,</a:t>
            </a:r>
          </a:p>
          <a:p>
            <a:pPr algn="ctr"/>
            <a:r>
              <a:rPr lang="es-ES" sz="2000" b="1" i="1" dirty="0">
                <a:solidFill>
                  <a:schemeClr val="bg1"/>
                </a:solidFill>
                <a:latin typeface="Book Antiqua" panose="02040602050305030304" pitchFamily="18" charset="0"/>
              </a:rPr>
              <a:t>que mis manos pequeñas son las únicas que te llenan.</a:t>
            </a:r>
          </a:p>
          <a:p>
            <a:pPr algn="ctr"/>
            <a:r>
              <a:rPr lang="es-ES" sz="2000" b="1" i="1" dirty="0">
                <a:solidFill>
                  <a:schemeClr val="bg1"/>
                </a:solidFill>
                <a:latin typeface="Book Antiqua" panose="02040602050305030304" pitchFamily="18" charset="0"/>
              </a:rPr>
              <a:t>Déjame ser libre estando contigo mis alas siempre tienen tu nombre. </a:t>
            </a:r>
          </a:p>
          <a:p>
            <a:pPr algn="ctr"/>
            <a:r>
              <a:rPr lang="es-ES" sz="2000" b="1" i="1" dirty="0">
                <a:solidFill>
                  <a:schemeClr val="bg1"/>
                </a:solidFill>
                <a:latin typeface="Book Antiqua" panose="02040602050305030304" pitchFamily="18" charset="0"/>
              </a:rPr>
              <a:t>Respeta mis silencios no reclames mis viejos errores.</a:t>
            </a:r>
          </a:p>
          <a:p>
            <a:pPr algn="ctr"/>
            <a:r>
              <a:rPr lang="es-ES" sz="2000" b="1" i="1" dirty="0">
                <a:solidFill>
                  <a:schemeClr val="bg1"/>
                </a:solidFill>
                <a:latin typeface="Book Antiqua" panose="02040602050305030304" pitchFamily="18" charset="0"/>
              </a:rPr>
              <a:t>Hazme sentir feliz en este mundo solo nuestro, déjame sin aliento ante cada beso tuyo.</a:t>
            </a:r>
          </a:p>
        </p:txBody>
      </p:sp>
      <p:pic>
        <p:nvPicPr>
          <p:cNvPr id="3" name="Imagen 2" descr="Mujer con cabello largo&#10;&#10;Descripción generada automáticamente">
            <a:extLst>
              <a:ext uri="{FF2B5EF4-FFF2-40B4-BE49-F238E27FC236}">
                <a16:creationId xmlns:a16="http://schemas.microsoft.com/office/drawing/2014/main" id="{C770DD8C-B618-808D-B834-FD2E1040350E}"/>
              </a:ext>
            </a:extLst>
          </p:cNvPr>
          <p:cNvPicPr>
            <a:picLocks noChangeAspect="1"/>
          </p:cNvPicPr>
          <p:nvPr/>
        </p:nvPicPr>
        <p:blipFill>
          <a:blip r:embed="rId7">
            <a:extLst>
              <a:ext uri="{28A0092B-C50C-407E-A947-70E740481C1C}">
                <a14:useLocalDpi xmlns:a14="http://schemas.microsoft.com/office/drawing/2010/main" val="0"/>
              </a:ext>
            </a:extLst>
          </a:blip>
          <a:srcRect b="24107"/>
          <a:stretch/>
        </p:blipFill>
        <p:spPr>
          <a:xfrm>
            <a:off x="5346700" y="730250"/>
            <a:ext cx="6146800" cy="5397500"/>
          </a:xfrm>
          <a:prstGeom prst="rect">
            <a:avLst/>
          </a:prstGeom>
          <a:ln>
            <a:noFill/>
          </a:ln>
          <a:effectLst>
            <a:softEdge rad="112500"/>
          </a:effectLst>
          <a:scene3d>
            <a:camera prst="isometricOffAxis1Right"/>
            <a:lightRig rig="threePt" dir="t"/>
          </a:scene3d>
        </p:spPr>
      </p:pic>
      <p:pic>
        <p:nvPicPr>
          <p:cNvPr id="6" name="1 Imagen">
            <a:extLst>
              <a:ext uri="{FF2B5EF4-FFF2-40B4-BE49-F238E27FC236}">
                <a16:creationId xmlns:a16="http://schemas.microsoft.com/office/drawing/2014/main" id="{72BE4404-E8B1-37B3-8DE9-28F2E416CAA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346701" y="435936"/>
            <a:ext cx="6146799" cy="6007394"/>
          </a:xfrm>
          <a:prstGeom prst="rect">
            <a:avLst/>
          </a:prstGeom>
          <a:ln>
            <a:noFill/>
          </a:ln>
          <a:effectLst>
            <a:softEdge rad="112500"/>
          </a:effectLst>
        </p:spPr>
      </p:pic>
      <p:pic>
        <p:nvPicPr>
          <p:cNvPr id="9" name="Imagen 8">
            <a:extLst>
              <a:ext uri="{FF2B5EF4-FFF2-40B4-BE49-F238E27FC236}">
                <a16:creationId xmlns:a16="http://schemas.microsoft.com/office/drawing/2014/main" id="{4B2CFD9B-BD48-7A79-3E85-2C8E27E10935}"/>
              </a:ext>
            </a:extLst>
          </p:cNvPr>
          <p:cNvPicPr>
            <a:picLocks noChangeAspect="1"/>
          </p:cNvPicPr>
          <p:nvPr/>
        </p:nvPicPr>
        <p:blipFill rotWithShape="1">
          <a:blip r:embed="rId8">
            <a:extLst>
              <a:ext uri="{28A0092B-C50C-407E-A947-70E740481C1C}">
                <a14:useLocalDpi xmlns:a14="http://schemas.microsoft.com/office/drawing/2010/main" val="0"/>
              </a:ext>
            </a:extLst>
          </a:blip>
          <a:srcRect b="43539"/>
          <a:stretch/>
        </p:blipFill>
        <p:spPr>
          <a:xfrm>
            <a:off x="4635500" y="1104900"/>
            <a:ext cx="6540500" cy="4660900"/>
          </a:xfrm>
          <a:prstGeom prst="rect">
            <a:avLst/>
          </a:prstGeom>
          <a:scene3d>
            <a:camera prst="isometricOffAxis1Right"/>
            <a:lightRig rig="threePt" dir="t"/>
          </a:scene3d>
        </p:spPr>
      </p:pic>
      <p:sp>
        <p:nvSpPr>
          <p:cNvPr id="10" name="CuadroTexto 9">
            <a:extLst>
              <a:ext uri="{FF2B5EF4-FFF2-40B4-BE49-F238E27FC236}">
                <a16:creationId xmlns:a16="http://schemas.microsoft.com/office/drawing/2014/main" id="{CB40C746-DD7C-D2A5-FC4E-59A3E2E62CBC}"/>
              </a:ext>
            </a:extLst>
          </p:cNvPr>
          <p:cNvSpPr txBox="1"/>
          <p:nvPr/>
        </p:nvSpPr>
        <p:spPr>
          <a:xfrm>
            <a:off x="393352" y="612844"/>
            <a:ext cx="4092422" cy="5632311"/>
          </a:xfrm>
          <a:prstGeom prst="rect">
            <a:avLst/>
          </a:prstGeom>
          <a:noFill/>
        </p:spPr>
        <p:txBody>
          <a:bodyPr wrap="square">
            <a:spAutoFit/>
          </a:bodyPr>
          <a:lstStyle/>
          <a:p>
            <a:pPr algn="ctr"/>
            <a:r>
              <a:rPr lang="es-ES" sz="2000" b="1" i="1" dirty="0">
                <a:solidFill>
                  <a:schemeClr val="bg1"/>
                </a:solidFill>
                <a:latin typeface="Book Antiqua" panose="02040602050305030304" pitchFamily="18" charset="0"/>
              </a:rPr>
              <a:t>Enamórame más cada día, cuéntame sobre el día que te enamoraste de mí, hazme tu amiga, tu cómplice, tu amante, tu compañera, tu esposa. Sé el ángel guardián de mis sueños, la seguridad que buscan mis sentimientos, la realidad de mi historia.</a:t>
            </a:r>
          </a:p>
          <a:p>
            <a:pPr algn="ctr"/>
            <a:r>
              <a:rPr lang="es-ES" sz="2000" b="1" i="1" dirty="0">
                <a:solidFill>
                  <a:schemeClr val="bg1"/>
                </a:solidFill>
                <a:latin typeface="Book Antiqua" panose="02040602050305030304" pitchFamily="18" charset="0"/>
              </a:rPr>
              <a:t>Cuando hable de más cállame con un beso.</a:t>
            </a:r>
          </a:p>
          <a:p>
            <a:pPr algn="ctr"/>
            <a:r>
              <a:rPr lang="es-ES" sz="2000" b="1" i="1" dirty="0">
                <a:solidFill>
                  <a:schemeClr val="bg1"/>
                </a:solidFill>
                <a:latin typeface="Book Antiqua" panose="02040602050305030304" pitchFamily="18" charset="0"/>
              </a:rPr>
              <a:t>No me acuses por mis pecados, mira mis ojos y ve confianza.</a:t>
            </a:r>
          </a:p>
          <a:p>
            <a:pPr algn="ctr"/>
            <a:r>
              <a:rPr lang="es-ES" sz="2000" b="1" i="1" dirty="0">
                <a:solidFill>
                  <a:schemeClr val="bg1"/>
                </a:solidFill>
                <a:latin typeface="Book Antiqua" panose="02040602050305030304" pitchFamily="18" charset="0"/>
              </a:rPr>
              <a:t>No juegues conmigo. Ama a la mujer que soy, a la niña que sueña, a la locura que me habita, a las noches en que te amo, protégeme de mis pesadillas</a:t>
            </a:r>
          </a:p>
        </p:txBody>
      </p:sp>
      <p:pic>
        <p:nvPicPr>
          <p:cNvPr id="11" name="1 Imagen">
            <a:extLst>
              <a:ext uri="{FF2B5EF4-FFF2-40B4-BE49-F238E27FC236}">
                <a16:creationId xmlns:a16="http://schemas.microsoft.com/office/drawing/2014/main" id="{433DB053-6B76-338A-8CB4-AE3A5E3AAD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635501" y="808074"/>
            <a:ext cx="6540500" cy="5231219"/>
          </a:xfrm>
          <a:prstGeom prst="rect">
            <a:avLst/>
          </a:prstGeom>
          <a:ln>
            <a:noFill/>
          </a:ln>
          <a:effectLst>
            <a:softEdge rad="112500"/>
          </a:effectLst>
        </p:spPr>
      </p:pic>
      <p:sp>
        <p:nvSpPr>
          <p:cNvPr id="13" name="CuadroTexto 12">
            <a:extLst>
              <a:ext uri="{FF2B5EF4-FFF2-40B4-BE49-F238E27FC236}">
                <a16:creationId xmlns:a16="http://schemas.microsoft.com/office/drawing/2014/main" id="{0F141CC3-7087-11D6-F508-D1CE0CFFF3C6}"/>
              </a:ext>
            </a:extLst>
          </p:cNvPr>
          <p:cNvSpPr txBox="1"/>
          <p:nvPr/>
        </p:nvSpPr>
        <p:spPr>
          <a:xfrm>
            <a:off x="3639493" y="6971168"/>
            <a:ext cx="615636" cy="369332"/>
          </a:xfrm>
          <a:prstGeom prst="rect">
            <a:avLst/>
          </a:prstGeom>
          <a:noFill/>
        </p:spPr>
        <p:txBody>
          <a:bodyPr wrap="square" rtlCol="0">
            <a:spAutoFit/>
          </a:bodyPr>
          <a:lstStyle/>
          <a:p>
            <a:r>
              <a:rPr lang="es-ES" dirty="0"/>
              <a:t>…</a:t>
            </a:r>
          </a:p>
        </p:txBody>
      </p:sp>
      <p:sp>
        <p:nvSpPr>
          <p:cNvPr id="14" name="CuadroTexto 13">
            <a:extLst>
              <a:ext uri="{FF2B5EF4-FFF2-40B4-BE49-F238E27FC236}">
                <a16:creationId xmlns:a16="http://schemas.microsoft.com/office/drawing/2014/main" id="{52555833-83A2-92BE-E4FE-EF13A031A686}"/>
              </a:ext>
            </a:extLst>
          </p:cNvPr>
          <p:cNvSpPr txBox="1"/>
          <p:nvPr/>
        </p:nvSpPr>
        <p:spPr>
          <a:xfrm>
            <a:off x="228863" y="1228397"/>
            <a:ext cx="3410630" cy="4401205"/>
          </a:xfrm>
          <a:prstGeom prst="rect">
            <a:avLst/>
          </a:prstGeom>
          <a:noFill/>
        </p:spPr>
        <p:txBody>
          <a:bodyPr wrap="square">
            <a:spAutoFit/>
          </a:bodyPr>
          <a:lstStyle/>
          <a:p>
            <a:pPr algn="ctr"/>
            <a:r>
              <a:rPr lang="es-ES" sz="2000" b="1" i="1" dirty="0">
                <a:solidFill>
                  <a:schemeClr val="bg1"/>
                </a:solidFill>
                <a:latin typeface="Book Antiqua" panose="02040602050305030304" pitchFamily="18" charset="0"/>
              </a:rPr>
              <a:t>Ámame, tú capitán de mis ejércitos, mi amor eterno, mi dueño ,solo tuya ,solo mío, tú ,solo tú ,mi príncipe, yo tu princesa, tú regalo del cielo</a:t>
            </a:r>
          </a:p>
          <a:p>
            <a:pPr algn="ctr"/>
            <a:r>
              <a:rPr lang="es-ES" sz="2000" b="1" i="1" dirty="0">
                <a:solidFill>
                  <a:schemeClr val="bg1"/>
                </a:solidFill>
                <a:latin typeface="Book Antiqua" panose="02040602050305030304" pitchFamily="18" charset="0"/>
              </a:rPr>
              <a:t>Tu eres el hombre que quiero, al que espero, al que conozco, al que amo, al que celo.</a:t>
            </a:r>
          </a:p>
          <a:p>
            <a:pPr algn="ctr"/>
            <a:r>
              <a:rPr lang="es-ES" sz="2000" b="1" i="1" dirty="0">
                <a:solidFill>
                  <a:schemeClr val="bg1"/>
                </a:solidFill>
                <a:latin typeface="Book Antiqua" panose="02040602050305030304" pitchFamily="18" charset="0"/>
              </a:rPr>
              <a:t>¡Por el que muero! tú mi amor, mi único dueño, mí esposo, mí todo, mi nada mi soledad mi desierto.</a:t>
            </a:r>
          </a:p>
        </p:txBody>
      </p:sp>
      <p:sp>
        <p:nvSpPr>
          <p:cNvPr id="15" name="5 CuadroTexto">
            <a:extLst>
              <a:ext uri="{FF2B5EF4-FFF2-40B4-BE49-F238E27FC236}">
                <a16:creationId xmlns:a16="http://schemas.microsoft.com/office/drawing/2014/main" id="{7902A9F3-C512-6AD1-DCBF-3C69C3E4516E}"/>
              </a:ext>
            </a:extLst>
          </p:cNvPr>
          <p:cNvSpPr txBox="1"/>
          <p:nvPr/>
        </p:nvSpPr>
        <p:spPr>
          <a:xfrm>
            <a:off x="9686119" y="6097947"/>
            <a:ext cx="2079917" cy="588128"/>
          </a:xfrm>
          <a:prstGeom prst="rect">
            <a:avLst/>
          </a:prstGeom>
          <a:noFill/>
        </p:spPr>
        <p:txBody>
          <a:bodyPr wrap="square" lIns="102064" tIns="51031" rIns="102064" bIns="51031" rtlCol="0">
            <a:spAutoFit/>
          </a:bodyPr>
          <a:lstStyle/>
          <a:p>
            <a:pPr algn="ctr"/>
            <a:r>
              <a:rPr lang="es-ES" sz="3152" b="1" i="1" dirty="0" err="1">
                <a:solidFill>
                  <a:schemeClr val="bg1"/>
                </a:solidFill>
                <a:effectLst>
                  <a:outerShdw blurRad="38100" dist="38100" dir="2700000" algn="tl">
                    <a:srgbClr val="000000">
                      <a:alpha val="43137"/>
                    </a:srgbClr>
                  </a:outerShdw>
                </a:effectLst>
                <a:latin typeface="Andy" pitchFamily="66" charset="0"/>
              </a:rPr>
              <a:t>jrvg</a:t>
            </a:r>
            <a:endParaRPr lang="es-ES" sz="3152" b="1" i="1" dirty="0">
              <a:solidFill>
                <a:schemeClr val="bg1"/>
              </a:solidFill>
              <a:effectLst>
                <a:outerShdw blurRad="38100" dist="38100" dir="2700000" algn="tl">
                  <a:srgbClr val="000000">
                    <a:alpha val="43137"/>
                  </a:srgbClr>
                </a:outerShdw>
              </a:effectLst>
              <a:latin typeface="Andy" pitchFamily="66" charset="0"/>
            </a:endParaRPr>
          </a:p>
        </p:txBody>
      </p:sp>
      <p:sp>
        <p:nvSpPr>
          <p:cNvPr id="16" name="7 CuadroTexto">
            <a:extLst>
              <a:ext uri="{FF2B5EF4-FFF2-40B4-BE49-F238E27FC236}">
                <a16:creationId xmlns:a16="http://schemas.microsoft.com/office/drawing/2014/main" id="{2E760A2C-391B-572F-5C97-615B0F1DE8CD}"/>
              </a:ext>
            </a:extLst>
          </p:cNvPr>
          <p:cNvSpPr txBox="1"/>
          <p:nvPr/>
        </p:nvSpPr>
        <p:spPr>
          <a:xfrm>
            <a:off x="4255129" y="6961942"/>
            <a:ext cx="5676922" cy="482714"/>
          </a:xfrm>
          <a:prstGeom prst="rect">
            <a:avLst/>
          </a:prstGeom>
          <a:noFill/>
        </p:spPr>
        <p:txBody>
          <a:bodyPr wrap="square" lIns="102064" tIns="51031" rIns="102064" bIns="51031" rtlCol="0">
            <a:spAutoFit/>
          </a:bodyPr>
          <a:lstStyle/>
          <a:p>
            <a:r>
              <a:rPr lang="es-ES" sz="2467" dirty="0">
                <a:latin typeface="Andy" pitchFamily="66" charset="0"/>
              </a:rPr>
              <a:t>jrvallegomez@outlook.es</a:t>
            </a:r>
          </a:p>
        </p:txBody>
      </p:sp>
      <p:pic>
        <p:nvPicPr>
          <p:cNvPr id="17" name="Imagen 16">
            <a:extLst>
              <a:ext uri="{FF2B5EF4-FFF2-40B4-BE49-F238E27FC236}">
                <a16:creationId xmlns:a16="http://schemas.microsoft.com/office/drawing/2014/main" id="{34F3FD9E-CD97-BCCD-F3B0-BE0666FB552A}"/>
              </a:ext>
            </a:extLst>
          </p:cNvPr>
          <p:cNvPicPr>
            <a:picLocks noChangeAspect="1"/>
          </p:cNvPicPr>
          <p:nvPr/>
        </p:nvPicPr>
        <p:blipFill>
          <a:blip r:embed="rId9">
            <a:extLst>
              <a:ext uri="{28A0092B-C50C-407E-A947-70E740481C1C}">
                <a14:useLocalDpi xmlns:a14="http://schemas.microsoft.com/office/drawing/2010/main" val="0"/>
              </a:ext>
            </a:extLst>
          </a:blip>
          <a:srcRect t="30650" b="30650"/>
          <a:stretch/>
        </p:blipFill>
        <p:spPr>
          <a:xfrm>
            <a:off x="3975100" y="1435100"/>
            <a:ext cx="6832600" cy="3972626"/>
          </a:xfrm>
          <a:prstGeom prst="rect">
            <a:avLst/>
          </a:prstGeom>
          <a:scene3d>
            <a:camera prst="isometricOffAxis1Right"/>
            <a:lightRig rig="threePt" dir="t"/>
          </a:scene3d>
        </p:spPr>
      </p:pic>
      <p:pic>
        <p:nvPicPr>
          <p:cNvPr id="18" name="1 Imagen">
            <a:extLst>
              <a:ext uri="{FF2B5EF4-FFF2-40B4-BE49-F238E27FC236}">
                <a16:creationId xmlns:a16="http://schemas.microsoft.com/office/drawing/2014/main" id="{77C31693-3EBC-CA55-F979-ACB78BBF29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flipH="1">
            <a:off x="3949697" y="988827"/>
            <a:ext cx="6857999" cy="5018568"/>
          </a:xfrm>
          <a:prstGeom prst="rect">
            <a:avLst/>
          </a:prstGeom>
          <a:ln>
            <a:noFill/>
          </a:ln>
          <a:effectLst>
            <a:softEdge rad="112500"/>
          </a:effectLst>
        </p:spPr>
      </p:pic>
      <p:pic>
        <p:nvPicPr>
          <p:cNvPr id="20" name="Imagen 19" descr="Imagen que contiene burbuja, objeto, persona, exterior&#10;&#10;Descripción generada automáticamente">
            <a:extLst>
              <a:ext uri="{FF2B5EF4-FFF2-40B4-BE49-F238E27FC236}">
                <a16:creationId xmlns:a16="http://schemas.microsoft.com/office/drawing/2014/main" id="{0AE88754-F145-8979-E816-7823D53D3AF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49700" y="1435100"/>
            <a:ext cx="6858000" cy="3972626"/>
          </a:xfrm>
          <a:prstGeom prst="rect">
            <a:avLst/>
          </a:prstGeom>
          <a:scene3d>
            <a:camera prst="isometricOffAxis1Right"/>
            <a:lightRig rig="threePt" dir="t"/>
          </a:scene3d>
        </p:spPr>
      </p:pic>
      <p:pic>
        <p:nvPicPr>
          <p:cNvPr id="21" name="audio1">
            <a:hlinkClick r:id="" action="ppaction://media"/>
            <a:extLst>
              <a:ext uri="{FF2B5EF4-FFF2-40B4-BE49-F238E27FC236}">
                <a16:creationId xmlns:a16="http://schemas.microsoft.com/office/drawing/2014/main" id="{8A1F4E03-CF40-AE62-C177-4A42D303F47D}"/>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97935" y="7340500"/>
            <a:ext cx="609600" cy="609600"/>
          </a:xfrm>
          <a:prstGeom prst="rect">
            <a:avLst/>
          </a:prstGeom>
        </p:spPr>
      </p:pic>
    </p:spTree>
    <p:extLst>
      <p:ext uri="{BB962C8B-B14F-4D97-AF65-F5344CB8AC3E}">
        <p14:creationId xmlns:p14="http://schemas.microsoft.com/office/powerpoint/2010/main" val="4252605396"/>
      </p:ext>
    </p:extLst>
  </p:cSld>
  <p:clrMapOvr>
    <a:masterClrMapping/>
  </p:clrMapOvr>
  <mc:AlternateContent xmlns:mc="http://schemas.openxmlformats.org/markup-compatibility/2006">
    <mc:Choice xmlns:p14="http://schemas.microsoft.com/office/powerpoint/2010/main" Requires="p14">
      <p:transition spd="slow" advClick="0" advTm="0">
        <p14:flash/>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
                                      <p:cBhvr>
                                        <p:cTn id="6" dur="1" fill="hold"/>
                                        <p:tgtEl>
                                          <p:spTgt spid="21"/>
                                        </p:tgtEl>
                                      </p:cBhvr>
                                    </p:cmd>
                                  </p:childTnLst>
                                </p:cTn>
                              </p:par>
                              <p:par>
                                <p:cTn id="7" presetID="9" presetClass="emph" presetSubtype="0" nodeType="withEffect">
                                  <p:stCondLst>
                                    <p:cond delay="0"/>
                                  </p:stCondLst>
                                  <p:childTnLst>
                                    <p:set>
                                      <p:cBhvr>
                                        <p:cTn id="8" dur="indefinite"/>
                                        <p:tgtEl>
                                          <p:spTgt spid="5"/>
                                        </p:tgtEl>
                                        <p:attrNameLst>
                                          <p:attrName>style.opacity</p:attrName>
                                        </p:attrNameLst>
                                      </p:cBhvr>
                                      <p:to>
                                        <p:strVal val="0.5"/>
                                      </p:to>
                                    </p:set>
                                    <p:animEffect filter="image" prLst="opacity: 0.5">
                                      <p:cBhvr rctx="IE">
                                        <p:cTn id="9" dur="indefinite"/>
                                        <p:tgtEl>
                                          <p:spTgt spid="5"/>
                                        </p:tgtEl>
                                      </p:cBhvr>
                                    </p:animEffect>
                                  </p:childTnLst>
                                </p:cTn>
                              </p:par>
                            </p:childTnLst>
                          </p:cTn>
                        </p:par>
                        <p:par>
                          <p:cTn id="10" fill="hold">
                            <p:stCondLst>
                              <p:cond delay="0"/>
                            </p:stCondLst>
                            <p:childTnLst>
                              <p:par>
                                <p:cTn id="11" presetID="23" presetClass="exit" presetSubtype="20" fill="hold" grpId="0" nodeType="afterEffect">
                                  <p:stCondLst>
                                    <p:cond delay="6000"/>
                                  </p:stCondLst>
                                  <p:iterate type="wd">
                                    <p:tmPct val="10000"/>
                                  </p:iterate>
                                  <p:childTnLst>
                                    <p:anim calcmode="lin" valueType="num">
                                      <p:cBhvr>
                                        <p:cTn id="12" dur="5000"/>
                                        <p:tgtEl>
                                          <p:spTgt spid="7"/>
                                        </p:tgtEl>
                                        <p:attrNameLst>
                                          <p:attrName>ppt_w</p:attrName>
                                        </p:attrNameLst>
                                      </p:cBhvr>
                                      <p:tavLst>
                                        <p:tav tm="0">
                                          <p:val>
                                            <p:strVal val="ppt_w"/>
                                          </p:val>
                                        </p:tav>
                                        <p:tav tm="100000">
                                          <p:val>
                                            <p:strVal val="(6*min(max(ppt_w*ppt_h,.3),1)-7.4)/-.7*ppt_w"/>
                                          </p:val>
                                        </p:tav>
                                      </p:tavLst>
                                    </p:anim>
                                    <p:anim calcmode="lin" valueType="num">
                                      <p:cBhvr>
                                        <p:cTn id="13" dur="5000"/>
                                        <p:tgtEl>
                                          <p:spTgt spid="7"/>
                                        </p:tgtEl>
                                        <p:attrNameLst>
                                          <p:attrName>ppt_h</p:attrName>
                                        </p:attrNameLst>
                                      </p:cBhvr>
                                      <p:tavLst>
                                        <p:tav tm="0">
                                          <p:val>
                                            <p:strVal val="ppt_h"/>
                                          </p:val>
                                        </p:tav>
                                        <p:tav tm="100000">
                                          <p:val>
                                            <p:strVal val="(6*min(max(ppt_w*ppt_h,.3),1)-7.4)/-.7*ppt_h"/>
                                          </p:val>
                                        </p:tav>
                                      </p:tavLst>
                                    </p:anim>
                                    <p:anim calcmode="lin" valueType="num">
                                      <p:cBhvr>
                                        <p:cTn id="14" dur="5000"/>
                                        <p:tgtEl>
                                          <p:spTgt spid="7"/>
                                        </p:tgtEl>
                                        <p:attrNameLst>
                                          <p:attrName>ppt_y</p:attrName>
                                        </p:attrNameLst>
                                      </p:cBhvr>
                                      <p:tavLst>
                                        <p:tav tm="0">
                                          <p:val>
                                            <p:strVal val="ppt_y"/>
                                          </p:val>
                                        </p:tav>
                                        <p:tav tm="100000">
                                          <p:val>
                                            <p:strVal val="1+(6*min(max(ppt_w*ppt_h,.3),1)-7.4)/-.7*ppt_h/2"/>
                                          </p:val>
                                        </p:tav>
                                      </p:tavLst>
                                    </p:anim>
                                    <p:set>
                                      <p:cBhvr>
                                        <p:cTn id="15" dur="1" fill="hold">
                                          <p:stCondLst>
                                            <p:cond delay="4999"/>
                                          </p:stCondLst>
                                        </p:cTn>
                                        <p:tgtEl>
                                          <p:spTgt spid="7"/>
                                        </p:tgtEl>
                                        <p:attrNameLst>
                                          <p:attrName>style.visibility</p:attrName>
                                        </p:attrNameLst>
                                      </p:cBhvr>
                                      <p:to>
                                        <p:strVal val="hidden"/>
                                      </p:to>
                                    </p:set>
                                  </p:childTnLst>
                                </p:cTn>
                              </p:par>
                            </p:childTnLst>
                          </p:cTn>
                        </p:par>
                        <p:par>
                          <p:cTn id="16" fill="hold">
                            <p:stCondLst>
                              <p:cond delay="12000"/>
                            </p:stCondLst>
                            <p:childTnLst>
                              <p:par>
                                <p:cTn id="17" presetID="10" presetClass="exit" presetSubtype="0" fill="hold" nodeType="afterEffect">
                                  <p:stCondLst>
                                    <p:cond delay="1000"/>
                                  </p:stCondLst>
                                  <p:childTnLst>
                                    <p:animEffect transition="out" filter="fade">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10" presetClass="entr" presetSubtype="0" fill="hold" nodeType="withEffect">
                                  <p:stCondLst>
                                    <p:cond delay="100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3000"/>
                                        <p:tgtEl>
                                          <p:spTgt spid="19"/>
                                        </p:tgtEl>
                                      </p:cBhvr>
                                    </p:animEffect>
                                  </p:childTnLst>
                                </p:cTn>
                              </p:par>
                              <p:par>
                                <p:cTn id="23" presetID="9" presetClass="emph" presetSubtype="0" nodeType="withEffect">
                                  <p:stCondLst>
                                    <p:cond delay="0"/>
                                  </p:stCondLst>
                                  <p:childTnLst>
                                    <p:set>
                                      <p:cBhvr>
                                        <p:cTn id="24" dur="indefinite"/>
                                        <p:tgtEl>
                                          <p:spTgt spid="19"/>
                                        </p:tgtEl>
                                        <p:attrNameLst>
                                          <p:attrName>style.opacity</p:attrName>
                                        </p:attrNameLst>
                                      </p:cBhvr>
                                      <p:to>
                                        <p:strVal val="0.5"/>
                                      </p:to>
                                    </p:set>
                                    <p:animEffect filter="image" prLst="opacity: 0.5">
                                      <p:cBhvr rctx="IE">
                                        <p:cTn id="25" dur="indefinite"/>
                                        <p:tgtEl>
                                          <p:spTgt spid="19"/>
                                        </p:tgtEl>
                                      </p:cBhvr>
                                    </p:animEffect>
                                  </p:childTnLst>
                                </p:cTn>
                              </p:par>
                            </p:childTnLst>
                          </p:cTn>
                        </p:par>
                        <p:par>
                          <p:cTn id="26" fill="hold">
                            <p:stCondLst>
                              <p:cond delay="16000"/>
                            </p:stCondLst>
                            <p:childTnLst>
                              <p:par>
                                <p:cTn id="27" presetID="2" presetClass="entr" presetSubtype="4" fill="hold" grpId="0" nodeType="afterEffect">
                                  <p:stCondLst>
                                    <p:cond delay="1000"/>
                                  </p:stCondLst>
                                  <p:iterate type="wd">
                                    <p:tmPct val="0"/>
                                  </p:iterate>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0" fill="hold"/>
                                        <p:tgtEl>
                                          <p:spTgt spid="8"/>
                                        </p:tgtEl>
                                        <p:attrNameLst>
                                          <p:attrName>ppt_x</p:attrName>
                                        </p:attrNameLst>
                                      </p:cBhvr>
                                      <p:tavLst>
                                        <p:tav tm="0">
                                          <p:val>
                                            <p:strVal val="#ppt_x"/>
                                          </p:val>
                                        </p:tav>
                                        <p:tav tm="100000">
                                          <p:val>
                                            <p:strVal val="#ppt_x"/>
                                          </p:val>
                                        </p:tav>
                                      </p:tavLst>
                                    </p:anim>
                                    <p:anim calcmode="lin" valueType="num">
                                      <p:cBhvr additive="base">
                                        <p:cTn id="30" dur="5000" fill="hold"/>
                                        <p:tgtEl>
                                          <p:spTgt spid="8"/>
                                        </p:tgtEl>
                                        <p:attrNameLst>
                                          <p:attrName>ppt_y</p:attrName>
                                        </p:attrNameLst>
                                      </p:cBhvr>
                                      <p:tavLst>
                                        <p:tav tm="0">
                                          <p:val>
                                            <p:strVal val="1+#ppt_h/2"/>
                                          </p:val>
                                        </p:tav>
                                        <p:tav tm="100000">
                                          <p:val>
                                            <p:strVal val="#ppt_y"/>
                                          </p:val>
                                        </p:tav>
                                      </p:tavLst>
                                    </p:anim>
                                  </p:childTnLst>
                                </p:cTn>
                              </p:par>
                              <p:par>
                                <p:cTn id="31" presetID="2" presetClass="exit" presetSubtype="1" fill="hold" grpId="1" nodeType="withEffect">
                                  <p:stCondLst>
                                    <p:cond delay="13000"/>
                                  </p:stCondLst>
                                  <p:iterate type="wd">
                                    <p:tmPct val="10000"/>
                                  </p:iterate>
                                  <p:childTnLst>
                                    <p:anim calcmode="lin" valueType="num">
                                      <p:cBhvr additive="base">
                                        <p:cTn id="32" dur="5000"/>
                                        <p:tgtEl>
                                          <p:spTgt spid="8"/>
                                        </p:tgtEl>
                                        <p:attrNameLst>
                                          <p:attrName>ppt_x</p:attrName>
                                        </p:attrNameLst>
                                      </p:cBhvr>
                                      <p:tavLst>
                                        <p:tav tm="0">
                                          <p:val>
                                            <p:strVal val="ppt_x"/>
                                          </p:val>
                                        </p:tav>
                                        <p:tav tm="100000">
                                          <p:val>
                                            <p:strVal val="ppt_x"/>
                                          </p:val>
                                        </p:tav>
                                      </p:tavLst>
                                    </p:anim>
                                    <p:anim calcmode="lin" valueType="num">
                                      <p:cBhvr additive="base">
                                        <p:cTn id="33" dur="5000"/>
                                        <p:tgtEl>
                                          <p:spTgt spid="8"/>
                                        </p:tgtEl>
                                        <p:attrNameLst>
                                          <p:attrName>ppt_y</p:attrName>
                                        </p:attrNameLst>
                                      </p:cBhvr>
                                      <p:tavLst>
                                        <p:tav tm="0">
                                          <p:val>
                                            <p:strVal val="ppt_y"/>
                                          </p:val>
                                        </p:tav>
                                        <p:tav tm="100000">
                                          <p:val>
                                            <p:strVal val="0-ppt_h/2"/>
                                          </p:val>
                                        </p:tav>
                                      </p:tavLst>
                                    </p:anim>
                                    <p:set>
                                      <p:cBhvr>
                                        <p:cTn id="34" dur="1" fill="hold">
                                          <p:stCondLst>
                                            <p:cond delay="4999"/>
                                          </p:stCondLst>
                                        </p:cTn>
                                        <p:tgtEl>
                                          <p:spTgt spid="8"/>
                                        </p:tgtEl>
                                        <p:attrNameLst>
                                          <p:attrName>style.visibility</p:attrName>
                                        </p:attrNameLst>
                                      </p:cBhvr>
                                      <p:to>
                                        <p:strVal val="hidden"/>
                                      </p:to>
                                    </p:set>
                                  </p:childTnLst>
                                </p:cTn>
                              </p:par>
                            </p:childTnLst>
                          </p:cTn>
                        </p:par>
                        <p:par>
                          <p:cTn id="35" fill="hold">
                            <p:stCondLst>
                              <p:cond delay="64500"/>
                            </p:stCondLst>
                            <p:childTnLst>
                              <p:par>
                                <p:cTn id="36" presetID="42" presetClass="entr" presetSubtype="0" fill="hold" nodeType="afterEffect">
                                  <p:stCondLst>
                                    <p:cond delay="100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3000"/>
                                        <p:tgtEl>
                                          <p:spTgt spid="3"/>
                                        </p:tgtEl>
                                      </p:cBhvr>
                                    </p:animEffect>
                                    <p:anim calcmode="lin" valueType="num">
                                      <p:cBhvr>
                                        <p:cTn id="39" dur="3000" fill="hold"/>
                                        <p:tgtEl>
                                          <p:spTgt spid="3"/>
                                        </p:tgtEl>
                                        <p:attrNameLst>
                                          <p:attrName>ppt_x</p:attrName>
                                        </p:attrNameLst>
                                      </p:cBhvr>
                                      <p:tavLst>
                                        <p:tav tm="0">
                                          <p:val>
                                            <p:strVal val="#ppt_x"/>
                                          </p:val>
                                        </p:tav>
                                        <p:tav tm="100000">
                                          <p:val>
                                            <p:strVal val="#ppt_x"/>
                                          </p:val>
                                        </p:tav>
                                      </p:tavLst>
                                    </p:anim>
                                    <p:anim calcmode="lin" valueType="num">
                                      <p:cBhvr>
                                        <p:cTn id="40" dur="3000" fill="hold"/>
                                        <p:tgtEl>
                                          <p:spTgt spid="3"/>
                                        </p:tgtEl>
                                        <p:attrNameLst>
                                          <p:attrName>ppt_y</p:attrName>
                                        </p:attrNameLst>
                                      </p:cBhvr>
                                      <p:tavLst>
                                        <p:tav tm="0">
                                          <p:val>
                                            <p:strVal val="#ppt_y+.1"/>
                                          </p:val>
                                        </p:tav>
                                        <p:tav tm="100000">
                                          <p:val>
                                            <p:strVal val="#ppt_y"/>
                                          </p:val>
                                        </p:tav>
                                      </p:tavLst>
                                    </p:anim>
                                  </p:childTnLst>
                                </p:cTn>
                              </p:par>
                              <p:par>
                                <p:cTn id="41" presetID="10" presetClass="entr" presetSubtype="0" fill="hold" nodeType="withEffect">
                                  <p:stCondLst>
                                    <p:cond delay="100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3000"/>
                                        <p:tgtEl>
                                          <p:spTgt spid="6"/>
                                        </p:tgtEl>
                                      </p:cBhvr>
                                    </p:animEffect>
                                  </p:childTnLst>
                                </p:cTn>
                              </p:par>
                              <p:par>
                                <p:cTn id="44" presetID="9" presetClass="emph" presetSubtype="0" nodeType="withEffect">
                                  <p:stCondLst>
                                    <p:cond delay="0"/>
                                  </p:stCondLst>
                                  <p:childTnLst>
                                    <p:set>
                                      <p:cBhvr>
                                        <p:cTn id="45" dur="indefinite"/>
                                        <p:tgtEl>
                                          <p:spTgt spid="6"/>
                                        </p:tgtEl>
                                        <p:attrNameLst>
                                          <p:attrName>style.opacity</p:attrName>
                                        </p:attrNameLst>
                                      </p:cBhvr>
                                      <p:to>
                                        <p:strVal val="0.5"/>
                                      </p:to>
                                    </p:set>
                                    <p:animEffect filter="image" prLst="opacity: 0.5">
                                      <p:cBhvr rctx="IE">
                                        <p:cTn id="46" dur="indefinite"/>
                                        <p:tgtEl>
                                          <p:spTgt spid="6"/>
                                        </p:tgtEl>
                                      </p:cBhvr>
                                    </p:animEffect>
                                  </p:childTnLst>
                                </p:cTn>
                              </p:par>
                            </p:childTnLst>
                          </p:cTn>
                        </p:par>
                        <p:par>
                          <p:cTn id="47" fill="hold">
                            <p:stCondLst>
                              <p:cond delay="68500"/>
                            </p:stCondLst>
                            <p:childTnLst>
                              <p:par>
                                <p:cTn id="48" presetID="2" presetClass="entr" presetSubtype="4" fill="hold" grpId="0" nodeType="afterEffect">
                                  <p:stCondLst>
                                    <p:cond delay="1000"/>
                                  </p:stCondLst>
                                  <p:iterate type="wd">
                                    <p:tmPct val="0"/>
                                  </p:iterate>
                                  <p:childTnLst>
                                    <p:set>
                                      <p:cBhvr>
                                        <p:cTn id="49" dur="1" fill="hold">
                                          <p:stCondLst>
                                            <p:cond delay="0"/>
                                          </p:stCondLst>
                                        </p:cTn>
                                        <p:tgtEl>
                                          <p:spTgt spid="2"/>
                                        </p:tgtEl>
                                        <p:attrNameLst>
                                          <p:attrName>style.visibility</p:attrName>
                                        </p:attrNameLst>
                                      </p:cBhvr>
                                      <p:to>
                                        <p:strVal val="visible"/>
                                      </p:to>
                                    </p:set>
                                    <p:anim calcmode="lin" valueType="num">
                                      <p:cBhvr additive="base">
                                        <p:cTn id="50" dur="5000" fill="hold"/>
                                        <p:tgtEl>
                                          <p:spTgt spid="2"/>
                                        </p:tgtEl>
                                        <p:attrNameLst>
                                          <p:attrName>ppt_x</p:attrName>
                                        </p:attrNameLst>
                                      </p:cBhvr>
                                      <p:tavLst>
                                        <p:tav tm="0">
                                          <p:val>
                                            <p:strVal val="#ppt_x"/>
                                          </p:val>
                                        </p:tav>
                                        <p:tav tm="100000">
                                          <p:val>
                                            <p:strVal val="#ppt_x"/>
                                          </p:val>
                                        </p:tav>
                                      </p:tavLst>
                                    </p:anim>
                                    <p:anim calcmode="lin" valueType="num">
                                      <p:cBhvr additive="base">
                                        <p:cTn id="51" dur="5000" fill="hold"/>
                                        <p:tgtEl>
                                          <p:spTgt spid="2"/>
                                        </p:tgtEl>
                                        <p:attrNameLst>
                                          <p:attrName>ppt_y</p:attrName>
                                        </p:attrNameLst>
                                      </p:cBhvr>
                                      <p:tavLst>
                                        <p:tav tm="0">
                                          <p:val>
                                            <p:strVal val="1+#ppt_h/2"/>
                                          </p:val>
                                        </p:tav>
                                        <p:tav tm="100000">
                                          <p:val>
                                            <p:strVal val="#ppt_y"/>
                                          </p:val>
                                        </p:tav>
                                      </p:tavLst>
                                    </p:anim>
                                  </p:childTnLst>
                                </p:cTn>
                              </p:par>
                              <p:par>
                                <p:cTn id="52" presetID="2" presetClass="exit" presetSubtype="1" fill="hold" grpId="1" nodeType="withEffect">
                                  <p:stCondLst>
                                    <p:cond delay="13000"/>
                                  </p:stCondLst>
                                  <p:iterate type="wd">
                                    <p:tmPct val="10000"/>
                                  </p:iterate>
                                  <p:childTnLst>
                                    <p:anim calcmode="lin" valueType="num">
                                      <p:cBhvr additive="base">
                                        <p:cTn id="53" dur="5000"/>
                                        <p:tgtEl>
                                          <p:spTgt spid="2"/>
                                        </p:tgtEl>
                                        <p:attrNameLst>
                                          <p:attrName>ppt_x</p:attrName>
                                        </p:attrNameLst>
                                      </p:cBhvr>
                                      <p:tavLst>
                                        <p:tav tm="0">
                                          <p:val>
                                            <p:strVal val="ppt_x"/>
                                          </p:val>
                                        </p:tav>
                                        <p:tav tm="100000">
                                          <p:val>
                                            <p:strVal val="ppt_x"/>
                                          </p:val>
                                        </p:tav>
                                      </p:tavLst>
                                    </p:anim>
                                    <p:anim calcmode="lin" valueType="num">
                                      <p:cBhvr additive="base">
                                        <p:cTn id="54" dur="5000"/>
                                        <p:tgtEl>
                                          <p:spTgt spid="2"/>
                                        </p:tgtEl>
                                        <p:attrNameLst>
                                          <p:attrName>ppt_y</p:attrName>
                                        </p:attrNameLst>
                                      </p:cBhvr>
                                      <p:tavLst>
                                        <p:tav tm="0">
                                          <p:val>
                                            <p:strVal val="ppt_y"/>
                                          </p:val>
                                        </p:tav>
                                        <p:tav tm="100000">
                                          <p:val>
                                            <p:strVal val="0-ppt_h/2"/>
                                          </p:val>
                                        </p:tav>
                                      </p:tavLst>
                                    </p:anim>
                                    <p:set>
                                      <p:cBhvr>
                                        <p:cTn id="55" dur="1" fill="hold">
                                          <p:stCondLst>
                                            <p:cond delay="4999"/>
                                          </p:stCondLst>
                                        </p:cTn>
                                        <p:tgtEl>
                                          <p:spTgt spid="2"/>
                                        </p:tgtEl>
                                        <p:attrNameLst>
                                          <p:attrName>style.visibility</p:attrName>
                                        </p:attrNameLst>
                                      </p:cBhvr>
                                      <p:to>
                                        <p:strVal val="hidden"/>
                                      </p:to>
                                    </p:set>
                                  </p:childTnLst>
                                </p:cTn>
                              </p:par>
                            </p:childTnLst>
                          </p:cTn>
                        </p:par>
                        <p:par>
                          <p:cTn id="56" fill="hold">
                            <p:stCondLst>
                              <p:cond delay="121500"/>
                            </p:stCondLst>
                            <p:childTnLst>
                              <p:par>
                                <p:cTn id="57" presetID="14" presetClass="entr" presetSubtype="10" fill="hold" nodeType="afterEffect">
                                  <p:stCondLst>
                                    <p:cond delay="1000"/>
                                  </p:stCondLst>
                                  <p:childTnLst>
                                    <p:set>
                                      <p:cBhvr>
                                        <p:cTn id="58" dur="1" fill="hold">
                                          <p:stCondLst>
                                            <p:cond delay="0"/>
                                          </p:stCondLst>
                                        </p:cTn>
                                        <p:tgtEl>
                                          <p:spTgt spid="9"/>
                                        </p:tgtEl>
                                        <p:attrNameLst>
                                          <p:attrName>style.visibility</p:attrName>
                                        </p:attrNameLst>
                                      </p:cBhvr>
                                      <p:to>
                                        <p:strVal val="visible"/>
                                      </p:to>
                                    </p:set>
                                    <p:animEffect transition="in" filter="randombar(horizontal)">
                                      <p:cBhvr>
                                        <p:cTn id="59" dur="3000"/>
                                        <p:tgtEl>
                                          <p:spTgt spid="9"/>
                                        </p:tgtEl>
                                      </p:cBhvr>
                                    </p:animEffect>
                                  </p:childTnLst>
                                </p:cTn>
                              </p:par>
                              <p:par>
                                <p:cTn id="60" presetID="14" presetClass="entr" presetSubtype="5" fill="hold" nodeType="withEffect">
                                  <p:stCondLst>
                                    <p:cond delay="1000"/>
                                  </p:stCondLst>
                                  <p:childTnLst>
                                    <p:set>
                                      <p:cBhvr>
                                        <p:cTn id="61" dur="1" fill="hold">
                                          <p:stCondLst>
                                            <p:cond delay="0"/>
                                          </p:stCondLst>
                                        </p:cTn>
                                        <p:tgtEl>
                                          <p:spTgt spid="11"/>
                                        </p:tgtEl>
                                        <p:attrNameLst>
                                          <p:attrName>style.visibility</p:attrName>
                                        </p:attrNameLst>
                                      </p:cBhvr>
                                      <p:to>
                                        <p:strVal val="visible"/>
                                      </p:to>
                                    </p:set>
                                    <p:animEffect transition="in" filter="randombar(vertical)">
                                      <p:cBhvr>
                                        <p:cTn id="62" dur="3000"/>
                                        <p:tgtEl>
                                          <p:spTgt spid="11"/>
                                        </p:tgtEl>
                                      </p:cBhvr>
                                    </p:animEffect>
                                  </p:childTnLst>
                                </p:cTn>
                              </p:par>
                              <p:par>
                                <p:cTn id="63" presetID="9" presetClass="emph" presetSubtype="0" nodeType="withEffect">
                                  <p:stCondLst>
                                    <p:cond delay="0"/>
                                  </p:stCondLst>
                                  <p:childTnLst>
                                    <p:set>
                                      <p:cBhvr>
                                        <p:cTn id="64" dur="indefinite"/>
                                        <p:tgtEl>
                                          <p:spTgt spid="11"/>
                                        </p:tgtEl>
                                        <p:attrNameLst>
                                          <p:attrName>style.opacity</p:attrName>
                                        </p:attrNameLst>
                                      </p:cBhvr>
                                      <p:to>
                                        <p:strVal val="0.5"/>
                                      </p:to>
                                    </p:set>
                                    <p:animEffect filter="image" prLst="opacity: 0.5">
                                      <p:cBhvr rctx="IE">
                                        <p:cTn id="65" dur="indefinite"/>
                                        <p:tgtEl>
                                          <p:spTgt spid="11"/>
                                        </p:tgtEl>
                                      </p:cBhvr>
                                    </p:animEffect>
                                  </p:childTnLst>
                                </p:cTn>
                              </p:par>
                            </p:childTnLst>
                          </p:cTn>
                        </p:par>
                        <p:par>
                          <p:cTn id="66" fill="hold">
                            <p:stCondLst>
                              <p:cond delay="125500"/>
                            </p:stCondLst>
                            <p:childTnLst>
                              <p:par>
                                <p:cTn id="67" presetID="2" presetClass="entr" presetSubtype="4" fill="hold" grpId="0" nodeType="afterEffect">
                                  <p:stCondLst>
                                    <p:cond delay="1000"/>
                                  </p:stCondLst>
                                  <p:iterate type="wd">
                                    <p:tmPct val="0"/>
                                  </p:iterate>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5000" fill="hold"/>
                                        <p:tgtEl>
                                          <p:spTgt spid="10"/>
                                        </p:tgtEl>
                                        <p:attrNameLst>
                                          <p:attrName>ppt_x</p:attrName>
                                        </p:attrNameLst>
                                      </p:cBhvr>
                                      <p:tavLst>
                                        <p:tav tm="0">
                                          <p:val>
                                            <p:strVal val="#ppt_x"/>
                                          </p:val>
                                        </p:tav>
                                        <p:tav tm="100000">
                                          <p:val>
                                            <p:strVal val="#ppt_x"/>
                                          </p:val>
                                        </p:tav>
                                      </p:tavLst>
                                    </p:anim>
                                    <p:anim calcmode="lin" valueType="num">
                                      <p:cBhvr additive="base">
                                        <p:cTn id="70" dur="5000" fill="hold"/>
                                        <p:tgtEl>
                                          <p:spTgt spid="10"/>
                                        </p:tgtEl>
                                        <p:attrNameLst>
                                          <p:attrName>ppt_y</p:attrName>
                                        </p:attrNameLst>
                                      </p:cBhvr>
                                      <p:tavLst>
                                        <p:tav tm="0">
                                          <p:val>
                                            <p:strVal val="1+#ppt_h/2"/>
                                          </p:val>
                                        </p:tav>
                                        <p:tav tm="100000">
                                          <p:val>
                                            <p:strVal val="#ppt_y"/>
                                          </p:val>
                                        </p:tav>
                                      </p:tavLst>
                                    </p:anim>
                                  </p:childTnLst>
                                </p:cTn>
                              </p:par>
                              <p:par>
                                <p:cTn id="71" presetID="2" presetClass="exit" presetSubtype="1" fill="hold" grpId="1" nodeType="withEffect">
                                  <p:stCondLst>
                                    <p:cond delay="13000"/>
                                  </p:stCondLst>
                                  <p:iterate type="wd">
                                    <p:tmPct val="10000"/>
                                  </p:iterate>
                                  <p:childTnLst>
                                    <p:anim calcmode="lin" valueType="num">
                                      <p:cBhvr additive="base">
                                        <p:cTn id="72" dur="5000"/>
                                        <p:tgtEl>
                                          <p:spTgt spid="10"/>
                                        </p:tgtEl>
                                        <p:attrNameLst>
                                          <p:attrName>ppt_x</p:attrName>
                                        </p:attrNameLst>
                                      </p:cBhvr>
                                      <p:tavLst>
                                        <p:tav tm="0">
                                          <p:val>
                                            <p:strVal val="ppt_x"/>
                                          </p:val>
                                        </p:tav>
                                        <p:tav tm="100000">
                                          <p:val>
                                            <p:strVal val="ppt_x"/>
                                          </p:val>
                                        </p:tav>
                                      </p:tavLst>
                                    </p:anim>
                                    <p:anim calcmode="lin" valueType="num">
                                      <p:cBhvr additive="base">
                                        <p:cTn id="73" dur="5000"/>
                                        <p:tgtEl>
                                          <p:spTgt spid="10"/>
                                        </p:tgtEl>
                                        <p:attrNameLst>
                                          <p:attrName>ppt_y</p:attrName>
                                        </p:attrNameLst>
                                      </p:cBhvr>
                                      <p:tavLst>
                                        <p:tav tm="0">
                                          <p:val>
                                            <p:strVal val="ppt_y"/>
                                          </p:val>
                                        </p:tav>
                                        <p:tav tm="100000">
                                          <p:val>
                                            <p:strVal val="0-ppt_h/2"/>
                                          </p:val>
                                        </p:tav>
                                      </p:tavLst>
                                    </p:anim>
                                    <p:set>
                                      <p:cBhvr>
                                        <p:cTn id="74" dur="1" fill="hold">
                                          <p:stCondLst>
                                            <p:cond delay="4999"/>
                                          </p:stCondLst>
                                        </p:cTn>
                                        <p:tgtEl>
                                          <p:spTgt spid="10"/>
                                        </p:tgtEl>
                                        <p:attrNameLst>
                                          <p:attrName>style.visibility</p:attrName>
                                        </p:attrNameLst>
                                      </p:cBhvr>
                                      <p:to>
                                        <p:strVal val="hidden"/>
                                      </p:to>
                                    </p:set>
                                  </p:childTnLst>
                                </p:cTn>
                              </p:par>
                            </p:childTnLst>
                          </p:cTn>
                        </p:par>
                        <p:par>
                          <p:cTn id="75" fill="hold">
                            <p:stCondLst>
                              <p:cond delay="198500"/>
                            </p:stCondLst>
                            <p:childTnLst>
                              <p:par>
                                <p:cTn id="76" presetID="17" presetClass="entr" presetSubtype="4" fill="hold" nodeType="afterEffect">
                                  <p:stCondLst>
                                    <p:cond delay="1000"/>
                                  </p:stCondLst>
                                  <p:childTnLst>
                                    <p:set>
                                      <p:cBhvr>
                                        <p:cTn id="77" dur="1" fill="hold">
                                          <p:stCondLst>
                                            <p:cond delay="0"/>
                                          </p:stCondLst>
                                        </p:cTn>
                                        <p:tgtEl>
                                          <p:spTgt spid="17"/>
                                        </p:tgtEl>
                                        <p:attrNameLst>
                                          <p:attrName>style.visibility</p:attrName>
                                        </p:attrNameLst>
                                      </p:cBhvr>
                                      <p:to>
                                        <p:strVal val="visible"/>
                                      </p:to>
                                    </p:set>
                                    <p:anim calcmode="lin" valueType="num">
                                      <p:cBhvr>
                                        <p:cTn id="78" dur="3000" fill="hold"/>
                                        <p:tgtEl>
                                          <p:spTgt spid="17"/>
                                        </p:tgtEl>
                                        <p:attrNameLst>
                                          <p:attrName>ppt_x</p:attrName>
                                        </p:attrNameLst>
                                      </p:cBhvr>
                                      <p:tavLst>
                                        <p:tav tm="0">
                                          <p:val>
                                            <p:strVal val="#ppt_x"/>
                                          </p:val>
                                        </p:tav>
                                        <p:tav tm="100000">
                                          <p:val>
                                            <p:strVal val="#ppt_x"/>
                                          </p:val>
                                        </p:tav>
                                      </p:tavLst>
                                    </p:anim>
                                    <p:anim calcmode="lin" valueType="num">
                                      <p:cBhvr>
                                        <p:cTn id="79" dur="3000" fill="hold"/>
                                        <p:tgtEl>
                                          <p:spTgt spid="17"/>
                                        </p:tgtEl>
                                        <p:attrNameLst>
                                          <p:attrName>ppt_y</p:attrName>
                                        </p:attrNameLst>
                                      </p:cBhvr>
                                      <p:tavLst>
                                        <p:tav tm="0">
                                          <p:val>
                                            <p:strVal val="#ppt_y+#ppt_h/2"/>
                                          </p:val>
                                        </p:tav>
                                        <p:tav tm="100000">
                                          <p:val>
                                            <p:strVal val="#ppt_y"/>
                                          </p:val>
                                        </p:tav>
                                      </p:tavLst>
                                    </p:anim>
                                    <p:anim calcmode="lin" valueType="num">
                                      <p:cBhvr>
                                        <p:cTn id="80" dur="3000" fill="hold"/>
                                        <p:tgtEl>
                                          <p:spTgt spid="17"/>
                                        </p:tgtEl>
                                        <p:attrNameLst>
                                          <p:attrName>ppt_w</p:attrName>
                                        </p:attrNameLst>
                                      </p:cBhvr>
                                      <p:tavLst>
                                        <p:tav tm="0">
                                          <p:val>
                                            <p:strVal val="#ppt_w"/>
                                          </p:val>
                                        </p:tav>
                                        <p:tav tm="100000">
                                          <p:val>
                                            <p:strVal val="#ppt_w"/>
                                          </p:val>
                                        </p:tav>
                                      </p:tavLst>
                                    </p:anim>
                                    <p:anim calcmode="lin" valueType="num">
                                      <p:cBhvr>
                                        <p:cTn id="81" dur="3000" fill="hold"/>
                                        <p:tgtEl>
                                          <p:spTgt spid="17"/>
                                        </p:tgtEl>
                                        <p:attrNameLst>
                                          <p:attrName>ppt_h</p:attrName>
                                        </p:attrNameLst>
                                      </p:cBhvr>
                                      <p:tavLst>
                                        <p:tav tm="0">
                                          <p:val>
                                            <p:fltVal val="0"/>
                                          </p:val>
                                        </p:tav>
                                        <p:tav tm="100000">
                                          <p:val>
                                            <p:strVal val="#ppt_h"/>
                                          </p:val>
                                        </p:tav>
                                      </p:tavLst>
                                    </p:anim>
                                  </p:childTnLst>
                                </p:cTn>
                              </p:par>
                              <p:par>
                                <p:cTn id="82" presetID="17" presetClass="entr" presetSubtype="8" fill="hold" nodeType="withEffect">
                                  <p:stCondLst>
                                    <p:cond delay="1000"/>
                                  </p:stCondLst>
                                  <p:childTnLst>
                                    <p:set>
                                      <p:cBhvr>
                                        <p:cTn id="83" dur="1" fill="hold">
                                          <p:stCondLst>
                                            <p:cond delay="0"/>
                                          </p:stCondLst>
                                        </p:cTn>
                                        <p:tgtEl>
                                          <p:spTgt spid="18"/>
                                        </p:tgtEl>
                                        <p:attrNameLst>
                                          <p:attrName>style.visibility</p:attrName>
                                        </p:attrNameLst>
                                      </p:cBhvr>
                                      <p:to>
                                        <p:strVal val="visible"/>
                                      </p:to>
                                    </p:set>
                                    <p:anim calcmode="lin" valueType="num">
                                      <p:cBhvr>
                                        <p:cTn id="84" dur="3000" fill="hold"/>
                                        <p:tgtEl>
                                          <p:spTgt spid="18"/>
                                        </p:tgtEl>
                                        <p:attrNameLst>
                                          <p:attrName>ppt_x</p:attrName>
                                        </p:attrNameLst>
                                      </p:cBhvr>
                                      <p:tavLst>
                                        <p:tav tm="0">
                                          <p:val>
                                            <p:strVal val="#ppt_x-#ppt_w/2"/>
                                          </p:val>
                                        </p:tav>
                                        <p:tav tm="100000">
                                          <p:val>
                                            <p:strVal val="#ppt_x"/>
                                          </p:val>
                                        </p:tav>
                                      </p:tavLst>
                                    </p:anim>
                                    <p:anim calcmode="lin" valueType="num">
                                      <p:cBhvr>
                                        <p:cTn id="85" dur="3000" fill="hold"/>
                                        <p:tgtEl>
                                          <p:spTgt spid="18"/>
                                        </p:tgtEl>
                                        <p:attrNameLst>
                                          <p:attrName>ppt_y</p:attrName>
                                        </p:attrNameLst>
                                      </p:cBhvr>
                                      <p:tavLst>
                                        <p:tav tm="0">
                                          <p:val>
                                            <p:strVal val="#ppt_y"/>
                                          </p:val>
                                        </p:tav>
                                        <p:tav tm="100000">
                                          <p:val>
                                            <p:strVal val="#ppt_y"/>
                                          </p:val>
                                        </p:tav>
                                      </p:tavLst>
                                    </p:anim>
                                    <p:anim calcmode="lin" valueType="num">
                                      <p:cBhvr>
                                        <p:cTn id="86" dur="3000" fill="hold"/>
                                        <p:tgtEl>
                                          <p:spTgt spid="18"/>
                                        </p:tgtEl>
                                        <p:attrNameLst>
                                          <p:attrName>ppt_w</p:attrName>
                                        </p:attrNameLst>
                                      </p:cBhvr>
                                      <p:tavLst>
                                        <p:tav tm="0">
                                          <p:val>
                                            <p:fltVal val="0"/>
                                          </p:val>
                                        </p:tav>
                                        <p:tav tm="100000">
                                          <p:val>
                                            <p:strVal val="#ppt_w"/>
                                          </p:val>
                                        </p:tav>
                                      </p:tavLst>
                                    </p:anim>
                                    <p:anim calcmode="lin" valueType="num">
                                      <p:cBhvr>
                                        <p:cTn id="87" dur="3000" fill="hold"/>
                                        <p:tgtEl>
                                          <p:spTgt spid="18"/>
                                        </p:tgtEl>
                                        <p:attrNameLst>
                                          <p:attrName>ppt_h</p:attrName>
                                        </p:attrNameLst>
                                      </p:cBhvr>
                                      <p:tavLst>
                                        <p:tav tm="0">
                                          <p:val>
                                            <p:strVal val="#ppt_h"/>
                                          </p:val>
                                        </p:tav>
                                        <p:tav tm="100000">
                                          <p:val>
                                            <p:strVal val="#ppt_h"/>
                                          </p:val>
                                        </p:tav>
                                      </p:tavLst>
                                    </p:anim>
                                  </p:childTnLst>
                                </p:cTn>
                              </p:par>
                              <p:par>
                                <p:cTn id="88" presetID="9" presetClass="emph" presetSubtype="0" nodeType="withEffect">
                                  <p:stCondLst>
                                    <p:cond delay="0"/>
                                  </p:stCondLst>
                                  <p:childTnLst>
                                    <p:set>
                                      <p:cBhvr>
                                        <p:cTn id="89" dur="indefinite"/>
                                        <p:tgtEl>
                                          <p:spTgt spid="18"/>
                                        </p:tgtEl>
                                        <p:attrNameLst>
                                          <p:attrName>style.opacity</p:attrName>
                                        </p:attrNameLst>
                                      </p:cBhvr>
                                      <p:to>
                                        <p:strVal val="0.5"/>
                                      </p:to>
                                    </p:set>
                                    <p:animEffect filter="image" prLst="opacity: 0.5">
                                      <p:cBhvr rctx="IE">
                                        <p:cTn id="90" dur="indefinite"/>
                                        <p:tgtEl>
                                          <p:spTgt spid="18"/>
                                        </p:tgtEl>
                                      </p:cBhvr>
                                    </p:animEffect>
                                  </p:childTnLst>
                                </p:cTn>
                              </p:par>
                            </p:childTnLst>
                          </p:cTn>
                        </p:par>
                        <p:par>
                          <p:cTn id="91" fill="hold">
                            <p:stCondLst>
                              <p:cond delay="202500"/>
                            </p:stCondLst>
                            <p:childTnLst>
                              <p:par>
                                <p:cTn id="92" presetID="2" presetClass="entr" presetSubtype="4" fill="hold" grpId="0" nodeType="afterEffect">
                                  <p:stCondLst>
                                    <p:cond delay="1000"/>
                                  </p:stCondLst>
                                  <p:iterate type="wd">
                                    <p:tmPct val="0"/>
                                  </p:iterate>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ppt_x"/>
                                          </p:val>
                                        </p:tav>
                                        <p:tav tm="100000">
                                          <p:val>
                                            <p:strVal val="#ppt_x"/>
                                          </p:val>
                                        </p:tav>
                                      </p:tavLst>
                                    </p:anim>
                                    <p:anim calcmode="lin" valueType="num">
                                      <p:cBhvr additive="base">
                                        <p:cTn id="95" dur="5000" fill="hold"/>
                                        <p:tgtEl>
                                          <p:spTgt spid="14"/>
                                        </p:tgtEl>
                                        <p:attrNameLst>
                                          <p:attrName>ppt_y</p:attrName>
                                        </p:attrNameLst>
                                      </p:cBhvr>
                                      <p:tavLst>
                                        <p:tav tm="0">
                                          <p:val>
                                            <p:strVal val="1+#ppt_h/2"/>
                                          </p:val>
                                        </p:tav>
                                        <p:tav tm="100000">
                                          <p:val>
                                            <p:strVal val="#ppt_y"/>
                                          </p:val>
                                        </p:tav>
                                      </p:tavLst>
                                    </p:anim>
                                  </p:childTnLst>
                                </p:cTn>
                              </p:par>
                              <p:par>
                                <p:cTn id="96" presetID="2" presetClass="exit" presetSubtype="1" fill="hold" grpId="1" nodeType="withEffect">
                                  <p:stCondLst>
                                    <p:cond delay="13000"/>
                                  </p:stCondLst>
                                  <p:iterate type="wd">
                                    <p:tmPct val="10000"/>
                                  </p:iterate>
                                  <p:childTnLst>
                                    <p:anim calcmode="lin" valueType="num">
                                      <p:cBhvr additive="base">
                                        <p:cTn id="97" dur="5000"/>
                                        <p:tgtEl>
                                          <p:spTgt spid="14"/>
                                        </p:tgtEl>
                                        <p:attrNameLst>
                                          <p:attrName>ppt_x</p:attrName>
                                        </p:attrNameLst>
                                      </p:cBhvr>
                                      <p:tavLst>
                                        <p:tav tm="0">
                                          <p:val>
                                            <p:strVal val="ppt_x"/>
                                          </p:val>
                                        </p:tav>
                                        <p:tav tm="100000">
                                          <p:val>
                                            <p:strVal val="ppt_x"/>
                                          </p:val>
                                        </p:tav>
                                      </p:tavLst>
                                    </p:anim>
                                    <p:anim calcmode="lin" valueType="num">
                                      <p:cBhvr additive="base">
                                        <p:cTn id="98" dur="5000"/>
                                        <p:tgtEl>
                                          <p:spTgt spid="14"/>
                                        </p:tgtEl>
                                        <p:attrNameLst>
                                          <p:attrName>ppt_y</p:attrName>
                                        </p:attrNameLst>
                                      </p:cBhvr>
                                      <p:tavLst>
                                        <p:tav tm="0">
                                          <p:val>
                                            <p:strVal val="ppt_y"/>
                                          </p:val>
                                        </p:tav>
                                        <p:tav tm="100000">
                                          <p:val>
                                            <p:strVal val="0-ppt_h/2"/>
                                          </p:val>
                                        </p:tav>
                                      </p:tavLst>
                                    </p:anim>
                                    <p:set>
                                      <p:cBhvr>
                                        <p:cTn id="99" dur="1" fill="hold">
                                          <p:stCondLst>
                                            <p:cond delay="4999"/>
                                          </p:stCondLst>
                                        </p:cTn>
                                        <p:tgtEl>
                                          <p:spTgt spid="14"/>
                                        </p:tgtEl>
                                        <p:attrNameLst>
                                          <p:attrName>style.visibility</p:attrName>
                                        </p:attrNameLst>
                                      </p:cBhvr>
                                      <p:to>
                                        <p:strVal val="hidden"/>
                                      </p:to>
                                    </p:set>
                                  </p:childTnLst>
                                </p:cTn>
                              </p:par>
                            </p:childTnLst>
                          </p:cTn>
                        </p:par>
                        <p:par>
                          <p:cTn id="100" fill="hold">
                            <p:stCondLst>
                              <p:cond delay="263500"/>
                            </p:stCondLst>
                            <p:childTnLst>
                              <p:par>
                                <p:cTn id="101" presetID="10" presetClass="entr" presetSubtype="0" fill="hold" nodeType="afterEffect">
                                  <p:stCondLst>
                                    <p:cond delay="1000"/>
                                  </p:stCondLst>
                                  <p:childTnLst>
                                    <p:set>
                                      <p:cBhvr>
                                        <p:cTn id="102" dur="1" fill="hold">
                                          <p:stCondLst>
                                            <p:cond delay="0"/>
                                          </p:stCondLst>
                                        </p:cTn>
                                        <p:tgtEl>
                                          <p:spTgt spid="20"/>
                                        </p:tgtEl>
                                        <p:attrNameLst>
                                          <p:attrName>style.visibility</p:attrName>
                                        </p:attrNameLst>
                                      </p:cBhvr>
                                      <p:to>
                                        <p:strVal val="visible"/>
                                      </p:to>
                                    </p:set>
                                    <p:animEffect transition="in" filter="fade">
                                      <p:cBhvr>
                                        <p:cTn id="103" dur="3000"/>
                                        <p:tgtEl>
                                          <p:spTgt spid="20"/>
                                        </p:tgtEl>
                                      </p:cBhvr>
                                    </p:animEffect>
                                  </p:childTnLst>
                                </p:cTn>
                              </p:par>
                              <p:par>
                                <p:cTn id="104" presetID="10" presetClass="entr" presetSubtype="0" fill="hold" nodeType="withEffect">
                                  <p:stCondLst>
                                    <p:cond delay="1000"/>
                                  </p:stCondLst>
                                  <p:childTnLst>
                                    <p:set>
                                      <p:cBhvr>
                                        <p:cTn id="105" dur="1" fill="hold">
                                          <p:stCondLst>
                                            <p:cond delay="0"/>
                                          </p:stCondLst>
                                        </p:cTn>
                                        <p:tgtEl>
                                          <p:spTgt spid="18"/>
                                        </p:tgtEl>
                                        <p:attrNameLst>
                                          <p:attrName>style.visibility</p:attrName>
                                        </p:attrNameLst>
                                      </p:cBhvr>
                                      <p:to>
                                        <p:strVal val="visible"/>
                                      </p:to>
                                    </p:set>
                                    <p:animEffect transition="in" filter="fade">
                                      <p:cBhvr>
                                        <p:cTn id="106" dur="3000"/>
                                        <p:tgtEl>
                                          <p:spTgt spid="18"/>
                                        </p:tgtEl>
                                      </p:cBhvr>
                                    </p:animEffect>
                                  </p:childTnLst>
                                </p:cTn>
                              </p:par>
                              <p:par>
                                <p:cTn id="107" presetID="9" presetClass="emph" presetSubtype="0" nodeType="withEffect">
                                  <p:stCondLst>
                                    <p:cond delay="0"/>
                                  </p:stCondLst>
                                  <p:childTnLst>
                                    <p:set>
                                      <p:cBhvr>
                                        <p:cTn id="108" dur="indefinite"/>
                                        <p:tgtEl>
                                          <p:spTgt spid="18"/>
                                        </p:tgtEl>
                                        <p:attrNameLst>
                                          <p:attrName>style.opacity</p:attrName>
                                        </p:attrNameLst>
                                      </p:cBhvr>
                                      <p:to>
                                        <p:strVal val="0.5"/>
                                      </p:to>
                                    </p:set>
                                    <p:animEffect filter="image" prLst="opacity: 0.5">
                                      <p:cBhvr rctx="IE">
                                        <p:cTn id="109" dur="indefinite"/>
                                        <p:tgtEl>
                                          <p:spTgt spid="18"/>
                                        </p:tgtEl>
                                      </p:cBhvr>
                                    </p:animEffect>
                                  </p:childTnLst>
                                </p:cTn>
                              </p:par>
                            </p:childTnLst>
                          </p:cTn>
                        </p:par>
                        <p:par>
                          <p:cTn id="110" fill="hold">
                            <p:stCondLst>
                              <p:cond delay="267500"/>
                            </p:stCondLst>
                            <p:childTnLst>
                              <p:par>
                                <p:cTn id="111" presetID="26" presetClass="entr" presetSubtype="0" fill="hold" grpId="0" nodeType="afterEffect">
                                  <p:stCondLst>
                                    <p:cond delay="1500"/>
                                  </p:stCondLst>
                                  <p:childTnLst>
                                    <p:set>
                                      <p:cBhvr>
                                        <p:cTn id="112" dur="1" fill="hold">
                                          <p:stCondLst>
                                            <p:cond delay="0"/>
                                          </p:stCondLst>
                                        </p:cTn>
                                        <p:tgtEl>
                                          <p:spTgt spid="15"/>
                                        </p:tgtEl>
                                        <p:attrNameLst>
                                          <p:attrName>style.visibility</p:attrName>
                                        </p:attrNameLst>
                                      </p:cBhvr>
                                      <p:to>
                                        <p:strVal val="visible"/>
                                      </p:to>
                                    </p:set>
                                    <p:animEffect transition="in" filter="wipe(down)">
                                      <p:cBhvr>
                                        <p:cTn id="113" dur="870">
                                          <p:stCondLst>
                                            <p:cond delay="0"/>
                                          </p:stCondLst>
                                        </p:cTn>
                                        <p:tgtEl>
                                          <p:spTgt spid="15"/>
                                        </p:tgtEl>
                                      </p:cBhvr>
                                    </p:animEffect>
                                    <p:anim calcmode="lin" valueType="num">
                                      <p:cBhvr>
                                        <p:cTn id="114" dur="2733"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15" dur="996"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16" dur="996" tmFilter="0, 0; 0.125,0.2665; 0.25,0.4; 0.375,0.465; 0.5,0.5;  0.625,0.535; 0.75,0.6; 0.875,0.7335; 1,1">
                                          <p:stCondLst>
                                            <p:cond delay="996"/>
                                          </p:stCondLst>
                                        </p:cTn>
                                        <p:tgtEl>
                                          <p:spTgt spid="15"/>
                                        </p:tgtEl>
                                        <p:attrNameLst>
                                          <p:attrName>ppt_y</p:attrName>
                                        </p:attrNameLst>
                                      </p:cBhvr>
                                      <p:tavLst>
                                        <p:tav tm="0" fmla="#ppt_y-sin(pi*$)/9">
                                          <p:val>
                                            <p:fltVal val="0"/>
                                          </p:val>
                                        </p:tav>
                                        <p:tav tm="100000">
                                          <p:val>
                                            <p:fltVal val="1"/>
                                          </p:val>
                                        </p:tav>
                                      </p:tavLst>
                                    </p:anim>
                                    <p:anim calcmode="lin" valueType="num">
                                      <p:cBhvr>
                                        <p:cTn id="117" dur="498" tmFilter="0, 0; 0.125,0.2665; 0.25,0.4; 0.375,0.465; 0.5,0.5;  0.625,0.535; 0.75,0.6; 0.875,0.7335; 1,1">
                                          <p:stCondLst>
                                            <p:cond delay="1986"/>
                                          </p:stCondLst>
                                        </p:cTn>
                                        <p:tgtEl>
                                          <p:spTgt spid="15"/>
                                        </p:tgtEl>
                                        <p:attrNameLst>
                                          <p:attrName>ppt_y</p:attrName>
                                        </p:attrNameLst>
                                      </p:cBhvr>
                                      <p:tavLst>
                                        <p:tav tm="0" fmla="#ppt_y-sin(pi*$)/27">
                                          <p:val>
                                            <p:fltVal val="0"/>
                                          </p:val>
                                        </p:tav>
                                        <p:tav tm="100000">
                                          <p:val>
                                            <p:fltVal val="1"/>
                                          </p:val>
                                        </p:tav>
                                      </p:tavLst>
                                    </p:anim>
                                    <p:anim calcmode="lin" valueType="num">
                                      <p:cBhvr>
                                        <p:cTn id="118" dur="246" tmFilter="0, 0; 0.125,0.2665; 0.25,0.4; 0.375,0.465; 0.5,0.5;  0.625,0.535; 0.75,0.6; 0.875,0.7335; 1,1">
                                          <p:stCondLst>
                                            <p:cond delay="2484"/>
                                          </p:stCondLst>
                                        </p:cTn>
                                        <p:tgtEl>
                                          <p:spTgt spid="15"/>
                                        </p:tgtEl>
                                        <p:attrNameLst>
                                          <p:attrName>ppt_y</p:attrName>
                                        </p:attrNameLst>
                                      </p:cBhvr>
                                      <p:tavLst>
                                        <p:tav tm="0" fmla="#ppt_y-sin(pi*$)/81">
                                          <p:val>
                                            <p:fltVal val="0"/>
                                          </p:val>
                                        </p:tav>
                                        <p:tav tm="100000">
                                          <p:val>
                                            <p:fltVal val="1"/>
                                          </p:val>
                                        </p:tav>
                                      </p:tavLst>
                                    </p:anim>
                                    <p:animScale>
                                      <p:cBhvr>
                                        <p:cTn id="119" dur="39">
                                          <p:stCondLst>
                                            <p:cond delay="975"/>
                                          </p:stCondLst>
                                        </p:cTn>
                                        <p:tgtEl>
                                          <p:spTgt spid="15"/>
                                        </p:tgtEl>
                                      </p:cBhvr>
                                      <p:to x="100000" y="60000"/>
                                    </p:animScale>
                                    <p:animScale>
                                      <p:cBhvr>
                                        <p:cTn id="120" dur="249" decel="50000">
                                          <p:stCondLst>
                                            <p:cond delay="1014"/>
                                          </p:stCondLst>
                                        </p:cTn>
                                        <p:tgtEl>
                                          <p:spTgt spid="15"/>
                                        </p:tgtEl>
                                      </p:cBhvr>
                                      <p:to x="100000" y="100000"/>
                                    </p:animScale>
                                    <p:animScale>
                                      <p:cBhvr>
                                        <p:cTn id="121" dur="39">
                                          <p:stCondLst>
                                            <p:cond delay="1968"/>
                                          </p:stCondLst>
                                        </p:cTn>
                                        <p:tgtEl>
                                          <p:spTgt spid="15"/>
                                        </p:tgtEl>
                                      </p:cBhvr>
                                      <p:to x="100000" y="80000"/>
                                    </p:animScale>
                                    <p:animScale>
                                      <p:cBhvr>
                                        <p:cTn id="122" dur="249" decel="50000">
                                          <p:stCondLst>
                                            <p:cond delay="2007"/>
                                          </p:stCondLst>
                                        </p:cTn>
                                        <p:tgtEl>
                                          <p:spTgt spid="15"/>
                                        </p:tgtEl>
                                      </p:cBhvr>
                                      <p:to x="100000" y="100000"/>
                                    </p:animScale>
                                    <p:animScale>
                                      <p:cBhvr>
                                        <p:cTn id="123" dur="39">
                                          <p:stCondLst>
                                            <p:cond delay="2463"/>
                                          </p:stCondLst>
                                        </p:cTn>
                                        <p:tgtEl>
                                          <p:spTgt spid="15"/>
                                        </p:tgtEl>
                                      </p:cBhvr>
                                      <p:to x="100000" y="90000"/>
                                    </p:animScale>
                                    <p:animScale>
                                      <p:cBhvr>
                                        <p:cTn id="124" dur="249" decel="50000">
                                          <p:stCondLst>
                                            <p:cond delay="2502"/>
                                          </p:stCondLst>
                                        </p:cTn>
                                        <p:tgtEl>
                                          <p:spTgt spid="15"/>
                                        </p:tgtEl>
                                      </p:cBhvr>
                                      <p:to x="100000" y="100000"/>
                                    </p:animScale>
                                    <p:animScale>
                                      <p:cBhvr>
                                        <p:cTn id="125" dur="39">
                                          <p:stCondLst>
                                            <p:cond delay="2712"/>
                                          </p:stCondLst>
                                        </p:cTn>
                                        <p:tgtEl>
                                          <p:spTgt spid="15"/>
                                        </p:tgtEl>
                                      </p:cBhvr>
                                      <p:to x="100000" y="95000"/>
                                    </p:animScale>
                                    <p:animScale>
                                      <p:cBhvr>
                                        <p:cTn id="126" dur="249" decel="50000">
                                          <p:stCondLst>
                                            <p:cond delay="2751"/>
                                          </p:stCondLst>
                                        </p:cTn>
                                        <p:tgtEl>
                                          <p:spTgt spid="15"/>
                                        </p:tgtEl>
                                      </p:cBhvr>
                                      <p:to x="100000" y="100000"/>
                                    </p:animScale>
                                  </p:childTnLst>
                                </p:cTn>
                              </p:par>
                              <p:par>
                                <p:cTn id="127" presetID="14" presetClass="entr" presetSubtype="10" fill="hold" nodeType="withEffect">
                                  <p:stCondLst>
                                    <p:cond delay="6000"/>
                                  </p:stCondLst>
                                  <p:childTnLst>
                                    <p:set>
                                      <p:cBhvr>
                                        <p:cTn id="128"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129" dur="20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200">
                <p:cTn id="130" repeatCount="indefinite" fill="hold" display="0">
                  <p:stCondLst>
                    <p:cond delay="indefinite"/>
                  </p:stCondLst>
                  <p:endCondLst>
                    <p:cond evt="onStopAudio" delay="0">
                      <p:tgtEl>
                        <p:sldTgt/>
                      </p:tgtEl>
                    </p:cond>
                  </p:endCondLst>
                </p:cTn>
                <p:tgtEl>
                  <p:spTgt spid="21"/>
                </p:tgtEl>
              </p:cMediaNode>
            </p:audio>
          </p:childTnLst>
        </p:cTn>
      </p:par>
    </p:tnLst>
    <p:bldLst>
      <p:bldP spid="7" grpId="0"/>
      <p:bldP spid="8" grpId="0"/>
      <p:bldP spid="8" grpId="1"/>
      <p:bldP spid="2" grpId="0"/>
      <p:bldP spid="2" grpId="1"/>
      <p:bldP spid="10" grpId="0"/>
      <p:bldP spid="10" grpId="1"/>
      <p:bldP spid="14" grpId="0"/>
      <p:bldP spid="14" grpId="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CFEA687-6EA4-7D9D-E9E5-D8BB07B1A5D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C1A5247-1670-27B0-6525-8C705455A3B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34F1D33-6A04-1DC7-8351-B43D94F144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838F93A-86A8-72D2-ACB6-E454055BECF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B836767-781C-C140-D844-7927692CA26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6A75660-A2EF-AE2E-B8BB-9DD0319E92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36F6B2E-67C2-E580-D837-5FEBA1DD40B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8B2E6E3-1DAD-BD60-8DF4-D37251B9F0D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974711E-C204-F8E2-87B7-31DFD6B1089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9CCC731-CB59-5DF0-6AC8-01BE6D5E1D1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96654B3-8894-219E-1738-BC4F34F3C75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4F8D8417-E03A-D623-CA83-DF4D1C3A55A2}"/>
              </a:ext>
            </a:extLst>
          </p:cNvPr>
          <p:cNvSpPr txBox="1"/>
          <p:nvPr/>
        </p:nvSpPr>
        <p:spPr>
          <a:xfrm>
            <a:off x="180753" y="6953693"/>
            <a:ext cx="988828" cy="369332"/>
          </a:xfrm>
          <a:prstGeom prst="rect">
            <a:avLst/>
          </a:prstGeom>
          <a:noFill/>
        </p:spPr>
        <p:txBody>
          <a:bodyPr wrap="square" rtlCol="0">
            <a:spAutoFit/>
          </a:bodyPr>
          <a:lstStyle/>
          <a:p>
            <a:r>
              <a:rPr lang="es-ES" dirty="0"/>
              <a:t>…</a:t>
            </a:r>
          </a:p>
        </p:txBody>
      </p:sp>
    </p:spTree>
    <p:extLst>
      <p:ext uri="{BB962C8B-B14F-4D97-AF65-F5344CB8AC3E}">
        <p14:creationId xmlns:p14="http://schemas.microsoft.com/office/powerpoint/2010/main" val="2618258300"/>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283</TotalTime>
  <Words>366</Words>
  <Application>Microsoft Office PowerPoint</Application>
  <PresentationFormat>Panorámica</PresentationFormat>
  <Paragraphs>28</Paragraphs>
  <Slides>2</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vt:i4>
      </vt:variant>
    </vt:vector>
  </HeadingPairs>
  <TitlesOfParts>
    <vt:vector size="10" baseType="lpstr">
      <vt:lpstr>Andy</vt:lpstr>
      <vt:lpstr>Arial</vt:lpstr>
      <vt:lpstr>Book Antiqua</vt:lpstr>
      <vt:lpstr>Calibri</vt:lpstr>
      <vt:lpstr>Calibri Light</vt:lpstr>
      <vt:lpstr>Kristen ITC</vt:lpstr>
      <vt:lpstr>Tema de Office</vt:lpstr>
      <vt:lpstr>Diseño predeterminado</vt:lpstr>
      <vt:lpstr>Presentación de PowerPoint</vt:lpstr>
      <vt:lpstr>Presentación de PowerPoint</vt:lpstr>
    </vt:vector>
  </TitlesOfParts>
  <Manager>jose ruiz del valle</Manager>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Quedate abrazandome...........</dc:title>
  <dc:subject>ppsx</dc:subject>
  <dc:creator>jrvallegomez@outlook.es</dc:creator>
  <cp:keywords>poesia</cp:keywords>
  <cp:lastModifiedBy>jose ruiz</cp:lastModifiedBy>
  <cp:revision>30</cp:revision>
  <dcterms:created xsi:type="dcterms:W3CDTF">2023-01-15T10:44:57Z</dcterms:created>
  <dcterms:modified xsi:type="dcterms:W3CDTF">2024-10-02T10:41:03Z</dcterms:modified>
</cp:coreProperties>
</file>