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3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S6gyxe2wSsRoGmx986pQw==" hashData="hWIMbAgNfYWn03A10MES9DhguaaW8XCkNpcmZinY/UNBKzytFFuR1VfyaFkNudJjCt4idlEPpE18kb+Lwgyz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5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5E9D50-7039-4799-A1AC-439E85FCDD4A}" type="datetimeFigureOut">
              <a:rPr lang="es-ES" smtClean="0"/>
              <a:t>20/02/2025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35076-D8A6-479E-A528-0706E55C94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2531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722AE-6EF8-4FD1-A740-1E5F8123F16C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9896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5B47-C3A4-4053-BA50-F2FEE3345D36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16720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1210A-A0B0-4ABD-A3B0-A8E67F5FFCE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67556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044-2EB0-45C5-A323-F28FB801B12C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0336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307E-F967-4153-9C89-656F0AD644C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56644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9451-FD27-40C1-A799-C47E082920FB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2561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DE409-EB2A-4DBC-9CD9-6D9BE58F6AA7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28412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01F3-8B09-42A7-88E7-34D491551931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85111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E3D19-13EB-4504-9639-CC8A1633215E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20367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B0C11-4067-46DB-8F9A-4D8C2E7A333B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4810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EC321-1042-4AD5-9C46-1BABEE8E79F7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81196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75F32E-55BC-469F-9C84-8C908A8D8917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1044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wm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>
            <a:extLst>
              <a:ext uri="{FF2B5EF4-FFF2-40B4-BE49-F238E27FC236}">
                <a16:creationId xmlns:a16="http://schemas.microsoft.com/office/drawing/2014/main" id="{51F9FBF2-0ADB-9F57-651C-91A227375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988840"/>
            <a:ext cx="7143900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E233CB2-C870-37F5-5444-2FB1F2E2D329}"/>
              </a:ext>
            </a:extLst>
          </p:cNvPr>
          <p:cNvSpPr txBox="1"/>
          <p:nvPr/>
        </p:nvSpPr>
        <p:spPr>
          <a:xfrm>
            <a:off x="119336" y="54868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no pare tu música</a:t>
            </a: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5B2F8B7F-A69D-21D4-6CD0-62D14D2BDA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5" b="4167"/>
          <a:stretch/>
        </p:blipFill>
        <p:spPr bwMode="auto">
          <a:xfrm>
            <a:off x="1631504" y="1628800"/>
            <a:ext cx="7128792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5">
            <a:extLst>
              <a:ext uri="{FF2B5EF4-FFF2-40B4-BE49-F238E27FC236}">
                <a16:creationId xmlns:a16="http://schemas.microsoft.com/office/drawing/2014/main" id="{4A29DC85-57D0-F05C-E763-C4AE05A74E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862" y="2691787"/>
            <a:ext cx="421296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Llévame lejos,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 llévame despacio </a:t>
            </a:r>
            <a:endParaRPr lang="es-ES" altLang="es-ES" sz="20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quiero sentirme poco a poco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envuelta  entre tus brazos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 y percibir lentamente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esta dulce melodía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que comienza a sonar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s-ES" altLang="es-ES" sz="20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mientras tu piel roza la mía</a:t>
            </a: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.</a:t>
            </a: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6C1A7D64-B626-021B-C365-86FDA6DFC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1464" y="1268760"/>
            <a:ext cx="7200800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8">
            <a:extLst>
              <a:ext uri="{FF2B5EF4-FFF2-40B4-BE49-F238E27FC236}">
                <a16:creationId xmlns:a16="http://schemas.microsoft.com/office/drawing/2014/main" id="{23AB0F2E-E14F-B075-0716-AED98EBC7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2613392"/>
            <a:ext cx="388843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Llévame lejos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sin tomar ningún atajo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quiero vivir tu tierna magia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mientras cada nota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cálidamente va sonando.</a:t>
            </a: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FAC3549D-9548-7F2A-F667-6028FCFA0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11424" y="908720"/>
            <a:ext cx="7200800" cy="46805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id="{7C0CDDCF-E320-BA51-CABC-5DCA1F522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1997839"/>
            <a:ext cx="3528393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Con tu música atravieso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mesetas, sierras, cordilleras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ante nuestra danza se disuelven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 gigantes muros  de polvo y piedra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Momento brujo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el que todo me embelesa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lo insignificante se hace hermoso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me cautiva su belleza.</a:t>
            </a:r>
            <a:r>
              <a:rPr lang="es-ES" altLang="es-ES" sz="2000" i="1" dirty="0">
                <a:latin typeface="Book Antiqua" panose="02040602050305030304" pitchFamily="18" charset="0"/>
              </a:rPr>
              <a:t> </a:t>
            </a:r>
          </a:p>
        </p:txBody>
      </p:sp>
      <p:pic>
        <p:nvPicPr>
          <p:cNvPr id="23" name="Picture 4">
            <a:extLst>
              <a:ext uri="{FF2B5EF4-FFF2-40B4-BE49-F238E27FC236}">
                <a16:creationId xmlns:a16="http://schemas.microsoft.com/office/drawing/2014/main" id="{EEAB4CB5-54DE-8C93-DE62-5A6B2B4DC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9376" y="548681"/>
            <a:ext cx="7272808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11">
            <a:extLst>
              <a:ext uri="{FF2B5EF4-FFF2-40B4-BE49-F238E27FC236}">
                <a16:creationId xmlns:a16="http://schemas.microsoft.com/office/drawing/2014/main" id="{23C7A478-2095-1A2D-AA57-AEDD23E0B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461267"/>
            <a:ext cx="3240360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Con tus caricias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flotando llego a las estrellas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sin darme cuenta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me reflejo  en todas ellas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No me quema la cercanía del sol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ni  de sus rayos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porque solo siento en mí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 tibieza de tus manos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Con tus besos sigo mi camino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sobrevuelo profundos mares,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grandes lagunas, caudalosos ríos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Entre tus brazos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no me acechan los peligros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voy sintiendo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éste es mi destino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estar con vos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que estés conmigo</a:t>
            </a:r>
            <a:r>
              <a:rPr lang="es-ES" altLang="es-ES" sz="1400" i="1" dirty="0">
                <a:solidFill>
                  <a:schemeClr val="bg1"/>
                </a:solidFill>
                <a:latin typeface="Book Antiqua" panose="02040602050305030304" pitchFamily="18" charset="0"/>
              </a:rPr>
              <a:t>.</a:t>
            </a:r>
          </a:p>
        </p:txBody>
      </p:sp>
      <p:pic>
        <p:nvPicPr>
          <p:cNvPr id="25" name="Picture 4">
            <a:extLst>
              <a:ext uri="{FF2B5EF4-FFF2-40B4-BE49-F238E27FC236}">
                <a16:creationId xmlns:a16="http://schemas.microsoft.com/office/drawing/2014/main" id="{434B8424-7EA8-4297-8124-45B722B9D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1344" y="188641"/>
            <a:ext cx="7200800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13">
            <a:extLst>
              <a:ext uri="{FF2B5EF4-FFF2-40B4-BE49-F238E27FC236}">
                <a16:creationId xmlns:a16="http://schemas.microsoft.com/office/drawing/2014/main" id="{35D00FC3-BC1B-14A2-B067-5D9DBB5B8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0" y="-2709"/>
            <a:ext cx="2988914" cy="6863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jamás se detenga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no pare nunca ese sonido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es el mejor de tus hechizos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el que enciende mis sentidos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el que a mi corazón le demuestra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que sigue estando vivo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no pare esta música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por favor no dejes de tocarla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mientras me abrazas voy sintiendo.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renazco al escucharla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quisiera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quisiera que este vuelo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nunca  terminara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porque el amor me hace libre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tu música para volar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hoy me da las alas.</a:t>
            </a:r>
          </a:p>
        </p:txBody>
      </p:sp>
      <p:sp>
        <p:nvSpPr>
          <p:cNvPr id="27" name="Text Box 14">
            <a:extLst>
              <a:ext uri="{FF2B5EF4-FFF2-40B4-BE49-F238E27FC236}">
                <a16:creationId xmlns:a16="http://schemas.microsoft.com/office/drawing/2014/main" id="{0F730491-8412-A9AF-34E0-C0929E5B5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9090" y="6066202"/>
            <a:ext cx="13676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2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altLang="es-ES" sz="32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D53E3C30-0E0C-5803-8AD9-74F43CA05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7129413"/>
            <a:ext cx="36415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29" name="Picture 15">
            <a:extLst>
              <a:ext uri="{FF2B5EF4-FFF2-40B4-BE49-F238E27FC236}">
                <a16:creationId xmlns:a16="http://schemas.microsoft.com/office/drawing/2014/main" id="{4C1EEF0E-E030-8129-E6C2-5CDACA58E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048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audio1">
            <a:hlinkClick r:id="" action="ppaction://media"/>
            <a:extLst>
              <a:ext uri="{FF2B5EF4-FFF2-40B4-BE49-F238E27FC236}">
                <a16:creationId xmlns:a16="http://schemas.microsoft.com/office/drawing/2014/main" id="{08F35F26-CB74-1655-34B9-A0569BF883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871864" y="782196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9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022E-16 L 0.24974 0.0210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xit" presetSubtype="32" fill="hold" grpId="1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1.875E-6 -3.7037E-6 L 0.24974 0.02107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6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6.25E-7 2.59259E-6 L 0.24974 0.02106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6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1700"/>
                            </p:stCondLst>
                            <p:childTnLst>
                              <p:par>
                                <p:cTn id="53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6 -1.11111E-6 L 0.24974 0.02107 " pathEditMode="relative" rAng="0" ptsTypes="AA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7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9400"/>
                            </p:stCondLst>
                            <p:childTnLst>
                              <p:par>
                                <p:cTn id="68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112E-17 3.7037E-6 L 0.24974 0.02106 " pathEditMode="relative" rAng="0" ptsTypes="AA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6400"/>
                            </p:stCondLst>
                            <p:childTnLst>
                              <p:par>
                                <p:cTn id="74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91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5E-6 0 L 0.24974 0.02106 " pathEditMode="relative" rAng="0" ptsTypes="AA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76100"/>
                            </p:stCondLst>
                            <p:childTnLst>
                              <p:par>
                                <p:cTn id="8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xit" presetSubtype="32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19100"/>
                            </p:stCondLst>
                            <p:childTnLst>
                              <p:par>
                                <p:cTn id="9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3600"/>
                            </p:stCondLst>
                            <p:childTnLst>
                              <p:par>
                                <p:cTn id="115" presetID="9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3" grpId="1"/>
      <p:bldP spid="18" grpId="0"/>
      <p:bldP spid="18" grpId="1"/>
      <p:bldP spid="20" grpId="0"/>
      <p:bldP spid="20" grpId="1"/>
      <p:bldP spid="22" grpId="0"/>
      <p:bldP spid="22" grpId="1"/>
      <p:bldP spid="24" grpId="0"/>
      <p:bldP spid="24" grpId="1"/>
      <p:bldP spid="26" grpId="0"/>
      <p:bldP spid="26" grpId="1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EB1B543-D4F7-C215-A7E1-E2DCF65B6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89946AE-5B74-2276-B410-67EB9E1A5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A0F02746-4A16-1446-54E4-774330018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1D98E57-307E-8B06-2EDD-EA3596806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42A14FC-127C-DCE0-58B6-6AC41E183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934F659-68CF-2E51-35BF-5C2321836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279573F-AAF2-E96C-2F85-AB49B741F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E10804C-36DC-158E-E6D6-20B29D113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AD51BE6-DE24-34ED-55EB-D0C0C819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4ECA3BE-2EF2-6AF7-0C48-D8127FCFB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BBCA3EC-DB89-F838-C755-C331BBB47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CAFC67-6366-C615-198C-5C0B4F1D3962}"/>
              </a:ext>
            </a:extLst>
          </p:cNvPr>
          <p:cNvSpPr txBox="1"/>
          <p:nvPr/>
        </p:nvSpPr>
        <p:spPr>
          <a:xfrm>
            <a:off x="335360" y="71014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50292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287</Words>
  <Application>Microsoft Office PowerPoint</Application>
  <PresentationFormat>Panorámica</PresentationFormat>
  <Paragraphs>60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Book Antiqua</vt:lpstr>
      <vt:lpstr>Kristen ITC</vt:lpstr>
      <vt:lpstr>Diseño predeterminado</vt:lpstr>
      <vt:lpstr>Presentación de PowerPoint</vt:lpstr>
      <vt:lpstr>Presentación de PowerPoint</vt:lpstr>
    </vt:vector>
  </TitlesOfParts>
  <Manager>jose ruiz del valle</Manager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no pare tu musica......</dc:title>
  <dc:subject>ppsx</dc:subject>
  <dc:creator>jrvallegomez@outlook.es</dc:creator>
  <cp:keywords>poesia</cp:keywords>
  <cp:lastModifiedBy>jose ruiz</cp:lastModifiedBy>
  <cp:revision>15</cp:revision>
  <dcterms:created xsi:type="dcterms:W3CDTF">2006-12-06T12:46:17Z</dcterms:created>
  <dcterms:modified xsi:type="dcterms:W3CDTF">2025-02-20T08:41:13Z</dcterms:modified>
</cp:coreProperties>
</file>