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1"/>
  </p:notesMasterIdLst>
  <p:sldIdLst>
    <p:sldId id="314" r:id="rId3"/>
    <p:sldId id="304" r:id="rId4"/>
    <p:sldId id="303" r:id="rId5"/>
    <p:sldId id="312" r:id="rId6"/>
    <p:sldId id="288" r:id="rId7"/>
    <p:sldId id="286" r:id="rId8"/>
    <p:sldId id="315" r:id="rId9"/>
    <p:sldId id="316" r:id="rId10"/>
    <p:sldId id="284" r:id="rId11"/>
    <p:sldId id="283" r:id="rId12"/>
    <p:sldId id="282" r:id="rId13"/>
    <p:sldId id="281" r:id="rId14"/>
    <p:sldId id="280" r:id="rId15"/>
    <p:sldId id="279" r:id="rId16"/>
    <p:sldId id="278" r:id="rId17"/>
    <p:sldId id="277" r:id="rId18"/>
    <p:sldId id="276" r:id="rId19"/>
    <p:sldId id="275" r:id="rId20"/>
    <p:sldId id="274" r:id="rId21"/>
    <p:sldId id="273" r:id="rId22"/>
    <p:sldId id="272" r:id="rId23"/>
    <p:sldId id="271" r:id="rId24"/>
    <p:sldId id="270" r:id="rId25"/>
    <p:sldId id="269" r:id="rId26"/>
    <p:sldId id="268" r:id="rId27"/>
    <p:sldId id="267" r:id="rId28"/>
    <p:sldId id="265" r:id="rId29"/>
    <p:sldId id="264" r:id="rId30"/>
    <p:sldId id="263" r:id="rId31"/>
    <p:sldId id="262" r:id="rId32"/>
    <p:sldId id="261" r:id="rId33"/>
    <p:sldId id="260" r:id="rId34"/>
    <p:sldId id="300" r:id="rId35"/>
    <p:sldId id="259" r:id="rId36"/>
    <p:sldId id="299" r:id="rId37"/>
    <p:sldId id="306" r:id="rId38"/>
    <p:sldId id="298" r:id="rId39"/>
    <p:sldId id="297" r:id="rId40"/>
    <p:sldId id="301" r:id="rId41"/>
    <p:sldId id="258" r:id="rId42"/>
    <p:sldId id="296" r:id="rId43"/>
    <p:sldId id="305" r:id="rId44"/>
    <p:sldId id="318" r:id="rId45"/>
    <p:sldId id="307" r:id="rId46"/>
    <p:sldId id="309" r:id="rId47"/>
    <p:sldId id="319" r:id="rId48"/>
    <p:sldId id="317" r:id="rId49"/>
    <p:sldId id="320" r:id="rId5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WSq4rs6qifTr2jUR3mPlg" hashData="/PlgOlFXfOuo41fhZ5bJilXV0R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D60093"/>
    <a:srgbClr val="FF00FF"/>
    <a:srgbClr val="3930F0"/>
    <a:srgbClr val="FF9900"/>
    <a:srgbClr val="990000"/>
    <a:srgbClr val="D20000"/>
    <a:srgbClr val="006600"/>
    <a:srgbClr val="CC9900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504" autoAdjust="0"/>
    <p:restoredTop sz="92976" autoAdjust="0"/>
  </p:normalViewPr>
  <p:slideViewPr>
    <p:cSldViewPr>
      <p:cViewPr>
        <p:scale>
          <a:sx n="50" d="100"/>
          <a:sy n="50" d="100"/>
        </p:scale>
        <p:origin x="-1152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68753A-388E-409F-8546-294481BF71BE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0551DC-5C75-458E-8753-3586377AA4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0551DC-5C75-458E-8753-3586377AA4C0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0551DC-5C75-458E-8753-3586377AA4C0}" type="slidenum">
              <a:rPr lang="es-ES" smtClean="0"/>
              <a:pPr/>
              <a:t>46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02ADF-F2F7-4CF8-AE5A-15AB9742A8B4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ED892-FE8E-4994-8FB8-6561EDF09C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02ADF-F2F7-4CF8-AE5A-15AB9742A8B4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ED892-FE8E-4994-8FB8-6561EDF09C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02ADF-F2F7-4CF8-AE5A-15AB9742A8B4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ED892-FE8E-4994-8FB8-6561EDF09C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02ADF-F2F7-4CF8-AE5A-15AB9742A8B4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ED892-FE8E-4994-8FB8-6561EDF09C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02ADF-F2F7-4CF8-AE5A-15AB9742A8B4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ED892-FE8E-4994-8FB8-6561EDF09C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02ADF-F2F7-4CF8-AE5A-15AB9742A8B4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ED892-FE8E-4994-8FB8-6561EDF09C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02ADF-F2F7-4CF8-AE5A-15AB9742A8B4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ED892-FE8E-4994-8FB8-6561EDF09C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02ADF-F2F7-4CF8-AE5A-15AB9742A8B4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ED892-FE8E-4994-8FB8-6561EDF09C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02ADF-F2F7-4CF8-AE5A-15AB9742A8B4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ED892-FE8E-4994-8FB8-6561EDF09C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02ADF-F2F7-4CF8-AE5A-15AB9742A8B4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ED892-FE8E-4994-8FB8-6561EDF09C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02ADF-F2F7-4CF8-AE5A-15AB9742A8B4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ED892-FE8E-4994-8FB8-6561EDF09C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27525B-474D-42F5-9D1F-6167F42E576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02ADF-F2F7-4CF8-AE5A-15AB9742A8B4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ED892-FE8E-4994-8FB8-6561EDF09C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61BD759-7C98-4E84-9228-59650BE563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20061210135633_img_9571.jpg"/>
          <p:cNvPicPr>
            <a:picLocks noChangeAspect="1"/>
          </p:cNvPicPr>
          <p:nvPr/>
        </p:nvPicPr>
        <p:blipFill>
          <a:blip r:embed="rId3">
            <a:lum contrast="20000"/>
          </a:blip>
          <a:srcRect b="10156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Extracto"/>
          <p:cNvSpPr/>
          <p:nvPr/>
        </p:nvSpPr>
        <p:spPr>
          <a:xfrm rot="5400000">
            <a:off x="1035827" y="-1250173"/>
            <a:ext cx="6858000" cy="9358346"/>
          </a:xfrm>
          <a:prstGeom prst="flowChartExtract">
            <a:avLst/>
          </a:prstGeom>
          <a:solidFill>
            <a:srgbClr val="00B05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-214346" y="0"/>
            <a:ext cx="9358346" cy="3429000"/>
          </a:xfrm>
          <a:prstGeom prst="rtTriangle">
            <a:avLst/>
          </a:prstGeom>
          <a:solidFill>
            <a:srgbClr val="0000FF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-214346" y="3357562"/>
            <a:ext cx="9358346" cy="3500438"/>
          </a:xfrm>
          <a:prstGeom prst="rtTriangle">
            <a:avLst/>
          </a:prstGeom>
          <a:solidFill>
            <a:srgbClr val="0000FF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428992" y="7429528"/>
            <a:ext cx="142876" cy="71438"/>
          </a:xfrm>
          <a:prstGeom prst="rt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0" y="3786190"/>
            <a:ext cx="496482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</a:rPr>
              <a:t>¿ Que </a:t>
            </a:r>
          </a:p>
          <a:p>
            <a:r>
              <a:rPr lang="es-ES" sz="36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</a:rPr>
              <a:t>        Hay  </a:t>
            </a:r>
          </a:p>
          <a:p>
            <a:r>
              <a:rPr lang="es-ES" sz="36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</a:rPr>
              <a:t>               En</a:t>
            </a:r>
          </a:p>
          <a:p>
            <a:r>
              <a:rPr lang="es-ES" sz="36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</a:rPr>
              <a:t>                    Tu  </a:t>
            </a:r>
          </a:p>
          <a:p>
            <a:r>
              <a:rPr lang="es-ES" sz="36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</a:rPr>
              <a:t>                         Mirada  ?</a:t>
            </a:r>
            <a:endParaRPr lang="es-ES" sz="3600" dirty="0">
              <a:ln>
                <a:solidFill>
                  <a:sysClr val="windowText" lastClr="000000"/>
                </a:solidFill>
              </a:ln>
              <a:blipFill dpi="0" rotWithShape="1">
                <a:blip r:embed="rId4"/>
                <a:srcRect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advTm="20000">
    <p:sndAc>
      <p:stSnd>
        <p:snd r:embed="rId2" name="lorenzo santamaria - que hay en tu mir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.jpg"/>
          <p:cNvPicPr>
            <a:picLocks noGrp="1" noChangeAspect="1"/>
          </p:cNvPicPr>
          <p:nvPr>
            <p:ph idx="1"/>
          </p:nvPr>
        </p:nvPicPr>
        <p:blipFill>
          <a:blip r:embed="rId2"/>
          <a:srcRect l="19531" r="14844" b="60503"/>
          <a:stretch>
            <a:fillRect/>
          </a:stretch>
        </p:blipFill>
        <p:spPr>
          <a:xfrm>
            <a:off x="1285852" y="-214338"/>
            <a:ext cx="7072330" cy="75009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  <p:sp>
        <p:nvSpPr>
          <p:cNvPr id="5" name="4 Anillo"/>
          <p:cNvSpPr/>
          <p:nvPr/>
        </p:nvSpPr>
        <p:spPr>
          <a:xfrm>
            <a:off x="0" y="0"/>
            <a:ext cx="1214414" cy="6858000"/>
          </a:xfrm>
          <a:prstGeom prst="donut">
            <a:avLst/>
          </a:prstGeom>
          <a:solidFill>
            <a:srgbClr val="00B05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00034" y="0"/>
            <a:ext cx="1214414" cy="6858000"/>
          </a:xfrm>
          <a:prstGeom prst="donut">
            <a:avLst/>
          </a:prstGeom>
          <a:solidFill>
            <a:srgbClr val="FF000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00100" y="0"/>
            <a:ext cx="1214414" cy="6858000"/>
          </a:xfrm>
          <a:prstGeom prst="donut">
            <a:avLst/>
          </a:prstGeom>
          <a:solidFill>
            <a:srgbClr val="00B05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0"/>
            <a:ext cx="1214414" cy="6858000"/>
          </a:xfrm>
          <a:prstGeom prst="donut">
            <a:avLst/>
          </a:prstGeom>
          <a:solidFill>
            <a:srgbClr val="FF000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670" y="0"/>
            <a:ext cx="1214414" cy="6858000"/>
          </a:xfrm>
          <a:prstGeom prst="donut">
            <a:avLst/>
          </a:prstGeom>
          <a:solidFill>
            <a:srgbClr val="00B05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0"/>
            <a:ext cx="1214414" cy="6858000"/>
          </a:xfrm>
          <a:prstGeom prst="donut">
            <a:avLst/>
          </a:prstGeom>
          <a:solidFill>
            <a:srgbClr val="FF000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0"/>
            <a:ext cx="1214414" cy="6858000"/>
          </a:xfrm>
          <a:prstGeom prst="donut">
            <a:avLst/>
          </a:prstGeom>
          <a:solidFill>
            <a:srgbClr val="00B05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06" y="0"/>
            <a:ext cx="1214414" cy="6858000"/>
          </a:xfrm>
          <a:prstGeom prst="donut">
            <a:avLst/>
          </a:prstGeom>
          <a:solidFill>
            <a:srgbClr val="FF000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71934" y="0"/>
            <a:ext cx="1214414" cy="6858000"/>
          </a:xfrm>
          <a:prstGeom prst="donut">
            <a:avLst/>
          </a:prstGeom>
          <a:solidFill>
            <a:srgbClr val="00B05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643438" y="0"/>
            <a:ext cx="1214414" cy="6858000"/>
          </a:xfrm>
          <a:prstGeom prst="donut">
            <a:avLst/>
          </a:prstGeom>
          <a:solidFill>
            <a:srgbClr val="FF000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143504" y="0"/>
            <a:ext cx="1214414" cy="6858000"/>
          </a:xfrm>
          <a:prstGeom prst="donut">
            <a:avLst/>
          </a:prstGeom>
          <a:solidFill>
            <a:srgbClr val="00B05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15008" y="0"/>
            <a:ext cx="1214414" cy="6858000"/>
          </a:xfrm>
          <a:prstGeom prst="donut">
            <a:avLst/>
          </a:prstGeom>
          <a:solidFill>
            <a:srgbClr val="FF000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215074" y="0"/>
            <a:ext cx="1214414" cy="6858000"/>
          </a:xfrm>
          <a:prstGeom prst="donut">
            <a:avLst/>
          </a:prstGeom>
          <a:solidFill>
            <a:srgbClr val="00B05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643702" y="0"/>
            <a:ext cx="1214414" cy="6858000"/>
          </a:xfrm>
          <a:prstGeom prst="donut">
            <a:avLst/>
          </a:prstGeom>
          <a:solidFill>
            <a:srgbClr val="FF000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143768" y="0"/>
            <a:ext cx="1214414" cy="6858000"/>
          </a:xfrm>
          <a:prstGeom prst="donut">
            <a:avLst/>
          </a:prstGeom>
          <a:solidFill>
            <a:srgbClr val="00B05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643834" y="0"/>
            <a:ext cx="1214414" cy="6858000"/>
          </a:xfrm>
          <a:prstGeom prst="donut">
            <a:avLst/>
          </a:prstGeom>
          <a:solidFill>
            <a:srgbClr val="FF000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8215338" y="0"/>
            <a:ext cx="928662" cy="6858000"/>
          </a:xfrm>
          <a:prstGeom prst="donut">
            <a:avLst/>
          </a:prstGeom>
          <a:solidFill>
            <a:srgbClr val="00B050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0"/>
                            </p:stCondLst>
                            <p:childTnLst>
                              <p:par>
                                <p:cTn id="108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1-lrg-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l="17969" r="14843" b="19411"/>
          <a:stretch>
            <a:fillRect/>
          </a:stretch>
        </p:blipFill>
        <p:spPr>
          <a:xfrm>
            <a:off x="-1" y="0"/>
            <a:ext cx="9144001" cy="6858000"/>
          </a:xfrm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0"/>
            <a:ext cx="100013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arco"/>
          <p:cNvSpPr/>
          <p:nvPr/>
        </p:nvSpPr>
        <p:spPr>
          <a:xfrm rot="5400000">
            <a:off x="1393009" y="-821561"/>
            <a:ext cx="6357982" cy="8572560"/>
          </a:xfrm>
          <a:prstGeom prst="frame">
            <a:avLst>
              <a:gd name="adj1" fmla="val 3821"/>
            </a:avLst>
          </a:prstGeom>
          <a:gradFill flip="none" rotWithShape="1">
            <a:gsLst>
              <a:gs pos="54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27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5400000">
            <a:off x="1893075" y="-321495"/>
            <a:ext cx="5357850" cy="7572428"/>
          </a:xfrm>
          <a:prstGeom prst="frame">
            <a:avLst>
              <a:gd name="adj1" fmla="val 4830"/>
            </a:avLst>
          </a:prstGeom>
          <a:gradFill flip="none" rotWithShape="1">
            <a:gsLst>
              <a:gs pos="39000">
                <a:srgbClr val="D0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135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357422" y="142852"/>
            <a:ext cx="4500594" cy="6643734"/>
          </a:xfrm>
          <a:prstGeom prst="frame">
            <a:avLst>
              <a:gd name="adj1" fmla="val 4549"/>
            </a:avLst>
          </a:prstGeom>
          <a:gradFill flip="none" rotWithShape="1">
            <a:gsLst>
              <a:gs pos="49000">
                <a:srgbClr val="D0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2750331" y="607199"/>
            <a:ext cx="3643338" cy="5715040"/>
          </a:xfrm>
          <a:prstGeom prst="frame">
            <a:avLst>
              <a:gd name="adj1" fmla="val 6301"/>
            </a:avLst>
          </a:prstGeom>
          <a:gradFill>
            <a:gsLst>
              <a:gs pos="54000">
                <a:srgbClr val="D0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5400000">
            <a:off x="3107521" y="964389"/>
            <a:ext cx="2857520" cy="4929222"/>
          </a:xfrm>
          <a:prstGeom prst="frame">
            <a:avLst>
              <a:gd name="adj1" fmla="val 9059"/>
            </a:avLst>
          </a:prstGeom>
          <a:gradFill>
            <a:gsLst>
              <a:gs pos="41000">
                <a:srgbClr val="D2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5400000">
            <a:off x="3393273" y="1535893"/>
            <a:ext cx="2071702" cy="3857652"/>
          </a:xfrm>
          <a:prstGeom prst="frame">
            <a:avLst>
              <a:gd name="adj1" fmla="val 11451"/>
            </a:avLst>
          </a:prstGeom>
          <a:gradFill flip="none" rotWithShape="1">
            <a:gsLst>
              <a:gs pos="37000">
                <a:srgbClr val="A8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oi_Miyazaki5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-10000" contrast="20000"/>
          </a:blip>
          <a:srcRect l="12727" r="12727" b="47934"/>
          <a:stretch>
            <a:fillRect/>
          </a:stretch>
        </p:blipFill>
        <p:spPr>
          <a:xfrm>
            <a:off x="1428728" y="214289"/>
            <a:ext cx="6286544" cy="6211907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Luna"/>
          <p:cNvSpPr/>
          <p:nvPr/>
        </p:nvSpPr>
        <p:spPr>
          <a:xfrm>
            <a:off x="285720" y="500042"/>
            <a:ext cx="2928958" cy="5643602"/>
          </a:xfrm>
          <a:prstGeom prst="moon">
            <a:avLst>
              <a:gd name="adj" fmla="val 41629"/>
            </a:avLst>
          </a:prstGeom>
          <a:solidFill>
            <a:srgbClr val="7E0000"/>
          </a:solidFill>
          <a:ln>
            <a:solidFill>
              <a:srgbClr val="7E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5786446" y="357166"/>
            <a:ext cx="2990872" cy="5857916"/>
          </a:xfrm>
          <a:prstGeom prst="moon">
            <a:avLst>
              <a:gd name="adj" fmla="val 38769"/>
            </a:avLst>
          </a:prstGeom>
          <a:solidFill>
            <a:srgbClr val="7E0000"/>
          </a:solidFill>
          <a:ln>
            <a:solidFill>
              <a:srgbClr val="7E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2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rcRect l="11980" r="17139" b="34557"/>
          <a:stretch>
            <a:fillRect/>
          </a:stretch>
        </p:blipFill>
        <p:spPr>
          <a:xfrm>
            <a:off x="1142976" y="285728"/>
            <a:ext cx="6786610" cy="60158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4 Anillo"/>
          <p:cNvSpPr/>
          <p:nvPr/>
        </p:nvSpPr>
        <p:spPr>
          <a:xfrm>
            <a:off x="214282" y="428604"/>
            <a:ext cx="914400" cy="914400"/>
          </a:xfrm>
          <a:prstGeom prst="donu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282" y="1500174"/>
            <a:ext cx="914400" cy="914400"/>
          </a:xfrm>
          <a:prstGeom prst="donu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14282" y="2643182"/>
            <a:ext cx="914400" cy="914400"/>
          </a:xfrm>
          <a:prstGeom prst="donu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-857288" y="3643314"/>
            <a:ext cx="45719" cy="45719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14282" y="5000636"/>
            <a:ext cx="914400" cy="914400"/>
          </a:xfrm>
          <a:prstGeom prst="donu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8001024" y="571480"/>
            <a:ext cx="914400" cy="914400"/>
          </a:xfrm>
          <a:prstGeom prst="donu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8001024" y="1643050"/>
            <a:ext cx="914400" cy="914400"/>
          </a:xfrm>
          <a:prstGeom prst="donu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001024" y="2714620"/>
            <a:ext cx="914400" cy="914400"/>
          </a:xfrm>
          <a:prstGeom prst="donu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8001024" y="3786190"/>
            <a:ext cx="914400" cy="914400"/>
          </a:xfrm>
          <a:prstGeom prst="donu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001024" y="4929198"/>
            <a:ext cx="914400" cy="914400"/>
          </a:xfrm>
          <a:prstGeom prst="donu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14282" y="3857628"/>
            <a:ext cx="914400" cy="914400"/>
          </a:xfrm>
          <a:prstGeom prst="donu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69874238_73add71d2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r="423" b="4289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Luna"/>
          <p:cNvSpPr/>
          <p:nvPr/>
        </p:nvSpPr>
        <p:spPr>
          <a:xfrm>
            <a:off x="0" y="0"/>
            <a:ext cx="3429024" cy="5357850"/>
          </a:xfrm>
          <a:prstGeom prst="moon">
            <a:avLst>
              <a:gd name="adj" fmla="val 39685"/>
            </a:avLst>
          </a:prstGeom>
          <a:solidFill>
            <a:srgbClr val="FF99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285852" y="0"/>
            <a:ext cx="3429024" cy="5214974"/>
          </a:xfrm>
          <a:prstGeom prst="moon">
            <a:avLst>
              <a:gd name="adj" fmla="val 41983"/>
            </a:avLst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714612" y="0"/>
            <a:ext cx="3429024" cy="5286412"/>
          </a:xfrm>
          <a:prstGeom prst="moon">
            <a:avLst>
              <a:gd name="adj" fmla="val 42903"/>
            </a:avLst>
          </a:prstGeom>
          <a:solidFill>
            <a:srgbClr val="FF99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214810" y="0"/>
            <a:ext cx="3429024" cy="5429288"/>
          </a:xfrm>
          <a:prstGeom prst="moon">
            <a:avLst>
              <a:gd name="adj" fmla="val 41524"/>
            </a:avLst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857884" y="0"/>
            <a:ext cx="3071802" cy="5286388"/>
          </a:xfrm>
          <a:prstGeom prst="moon">
            <a:avLst>
              <a:gd name="adj" fmla="val 46581"/>
            </a:avLst>
          </a:prstGeom>
          <a:solidFill>
            <a:srgbClr val="FF99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7  0.075 -0.08267  0.125 -0.08267  C 0.175 -0.08267  0.22 -0.05067  0.25 0  C 0.22 0.05067  0.175 0.08267  0.125 0.08267  C 0.075 0.08267  0.03 0.05067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7  0.075 -0.08267  0.125 -0.08267  C 0.175 -0.08267  0.22 -0.05067  0.25 0  C 0.22 0.05067  0.175 0.08267  0.125 0.08267  C 0.075 0.08267  0.03 0.05067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7  0.075 -0.08267  0.125 -0.08267  C 0.175 -0.08267  0.22 -0.05067  0.25 0  C 0.22 0.05067  0.175 0.08267  0.125 0.08267  C 0.075 0.08267  0.03 0.05067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7  0.075 -0.08267  0.125 -0.08267  C 0.175 -0.08267  0.22 -0.05067  0.25 0  C 0.22 0.05067  0.175 0.08267  0.125 0.08267  C 0.075 0.08267  0.03 0.05067 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7  0.075 -0.08267  0.125 -0.08267  C 0.175 -0.08267  0.22 -0.05067  0.25 0  C 0.22 0.05067  0.175 0.08267  0.125 0.08267  C 0.075 0.08267  0.03 0.05067 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traer con la mirada a una mujer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l="16406" r="13281" b="20833"/>
          <a:stretch>
            <a:fillRect/>
          </a:stretch>
        </p:blipFill>
        <p:spPr>
          <a:xfrm>
            <a:off x="0" y="-19041"/>
            <a:ext cx="9144000" cy="6877041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onector"/>
          <p:cNvSpPr/>
          <p:nvPr/>
        </p:nvSpPr>
        <p:spPr>
          <a:xfrm>
            <a:off x="571472" y="785794"/>
            <a:ext cx="3214678" cy="3429024"/>
          </a:xfrm>
          <a:prstGeom prst="flowChartConnector">
            <a:avLst/>
          </a:prstGeom>
          <a:solidFill>
            <a:srgbClr val="480000">
              <a:alpha val="60000"/>
            </a:srgbClr>
          </a:solidFill>
          <a:ln>
            <a:solidFill>
              <a:srgbClr val="7E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2143108" y="214290"/>
            <a:ext cx="3214678" cy="3429024"/>
          </a:xfrm>
          <a:prstGeom prst="flowChartConnector">
            <a:avLst/>
          </a:prstGeom>
          <a:solidFill>
            <a:srgbClr val="480000">
              <a:alpha val="60000"/>
            </a:srgbClr>
          </a:solidFill>
          <a:ln>
            <a:solidFill>
              <a:srgbClr val="7E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4286248" y="0"/>
            <a:ext cx="3214678" cy="3429024"/>
          </a:xfrm>
          <a:prstGeom prst="flowChartConnector">
            <a:avLst/>
          </a:prstGeom>
          <a:solidFill>
            <a:srgbClr val="480000">
              <a:alpha val="60000"/>
            </a:srgbClr>
          </a:solidFill>
          <a:ln>
            <a:solidFill>
              <a:srgbClr val="7E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5500694" y="1071546"/>
            <a:ext cx="3214678" cy="3429024"/>
          </a:xfrm>
          <a:prstGeom prst="flowChartConnector">
            <a:avLst/>
          </a:prstGeom>
          <a:solidFill>
            <a:srgbClr val="480000">
              <a:alpha val="60000"/>
            </a:srgbClr>
          </a:solidFill>
          <a:ln>
            <a:solidFill>
              <a:srgbClr val="7E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4286248" y="3428976"/>
            <a:ext cx="3214678" cy="3429024"/>
          </a:xfrm>
          <a:prstGeom prst="flowChartConnector">
            <a:avLst/>
          </a:prstGeom>
          <a:solidFill>
            <a:srgbClr val="480000">
              <a:alpha val="60000"/>
            </a:srgbClr>
          </a:solidFill>
          <a:ln>
            <a:solidFill>
              <a:srgbClr val="7E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1857356" y="3143248"/>
            <a:ext cx="3214678" cy="3429024"/>
          </a:xfrm>
          <a:prstGeom prst="flowChartConnector">
            <a:avLst/>
          </a:prstGeom>
          <a:solidFill>
            <a:srgbClr val="480000">
              <a:alpha val="60000"/>
            </a:srgbClr>
          </a:solidFill>
          <a:ln>
            <a:solidFill>
              <a:srgbClr val="7E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03 -0.02153 C 0.08299 -0.02153 0.14323 0.05787 0.14323 0.15578 C 0.14323 0.2537 0.08299 0.33333 0.00903 0.33333 C -0.06493 0.33333 -0.125 0.2537 -0.125 0.15578 C -0.125 0.05787 -0.06493 -0.02153 0.00903 -0.02153 Z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03 -0.02153 C 0.08299 -0.02153 0.14323 0.05787 0.14323 0.15578 C 0.14323 0.2537 0.08299 0.33333 0.00903 0.33333 C -0.06493 0.33333 -0.125 0.2537 -0.125 0.15578 C -0.125 0.05787 -0.06493 -0.02153 0.00903 -0.02153 Z " pathEditMode="relative" rAng="0" ptsTypes="fffff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03 -0.02153 C 0.08299 -0.02153 0.14323 0.05787 0.14323 0.15578 C 0.14323 0.2537 0.08299 0.33333 0.00903 0.33333 C -0.06493 0.33333 -0.125 0.2537 -0.125 0.15578 C -0.125 0.05787 -0.06493 -0.02153 0.00903 -0.02153 Z " pathEditMode="relative" rAng="0" ptsTypes="fffff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03 -0.02153 C 0.08299 -0.02153 0.14323 0.05787 0.14323 0.15578 C 0.14323 0.2537 0.08299 0.33333 0.00903 0.33333 C -0.06493 0.33333 -0.125 0.2537 -0.125 0.15578 C -0.125 0.05787 -0.06493 -0.02153 0.00903 -0.02153 Z " pathEditMode="relative" rAng="0" ptsTypes="fffff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03 -0.02153 C 0.08299 -0.02153 0.14323 0.05787 0.14323 0.15578 C 0.14323 0.2537 0.08299 0.33333 0.00903 0.33333 C -0.06493 0.33333 -0.125 0.2537 -0.125 0.15578 C -0.125 0.05787 -0.06493 -0.02153 0.00903 -0.02153 Z " pathEditMode="relative" rAng="0" ptsTypes="fffff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03 -0.02153 C 0.08299 -0.02153 0.14323 0.05787 0.14323 0.15578 C 0.14323 0.2537 0.08299 0.33333 0.00903 0.33333 C -0.06493 0.33333 -0.125 0.2537 -0.125 0.15578 C -0.125 0.05787 -0.06493 -0.02153 0.00903 -0.02153 Z " pathEditMode="relative" rAng="0" ptsTypes="fffff">
                                      <p:cBhvr>
                                        <p:cTn id="16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03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rcRect l="12500" r="27343" b="58963"/>
          <a:stretch>
            <a:fillRect/>
          </a:stretch>
        </p:blipFill>
        <p:spPr>
          <a:xfrm>
            <a:off x="1071539" y="571480"/>
            <a:ext cx="6500858" cy="6072206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Sol"/>
          <p:cNvSpPr/>
          <p:nvPr/>
        </p:nvSpPr>
        <p:spPr>
          <a:xfrm>
            <a:off x="1214414" y="642918"/>
            <a:ext cx="842962" cy="785818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>
            <a:off x="642910" y="1571612"/>
            <a:ext cx="842962" cy="785818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2357422" y="285728"/>
            <a:ext cx="771524" cy="714380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357158" y="2500306"/>
            <a:ext cx="771524" cy="857256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Sol"/>
          <p:cNvSpPr/>
          <p:nvPr/>
        </p:nvSpPr>
        <p:spPr>
          <a:xfrm>
            <a:off x="214282" y="3429000"/>
            <a:ext cx="714380" cy="785818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Sol"/>
          <p:cNvSpPr/>
          <p:nvPr/>
        </p:nvSpPr>
        <p:spPr>
          <a:xfrm>
            <a:off x="428596" y="4429132"/>
            <a:ext cx="714380" cy="785818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Sol"/>
          <p:cNvSpPr/>
          <p:nvPr/>
        </p:nvSpPr>
        <p:spPr>
          <a:xfrm>
            <a:off x="1000100" y="5286388"/>
            <a:ext cx="914400" cy="914400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1714480" y="5857892"/>
            <a:ext cx="928694" cy="785794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Sol"/>
          <p:cNvSpPr/>
          <p:nvPr/>
        </p:nvSpPr>
        <p:spPr>
          <a:xfrm>
            <a:off x="6000760" y="357166"/>
            <a:ext cx="857256" cy="771524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6786578" y="857232"/>
            <a:ext cx="785818" cy="771524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Sol"/>
          <p:cNvSpPr/>
          <p:nvPr/>
        </p:nvSpPr>
        <p:spPr>
          <a:xfrm>
            <a:off x="7215206" y="1500174"/>
            <a:ext cx="857256" cy="714380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Sol"/>
          <p:cNvSpPr/>
          <p:nvPr/>
        </p:nvSpPr>
        <p:spPr>
          <a:xfrm>
            <a:off x="7643834" y="2357430"/>
            <a:ext cx="785818" cy="785818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Sol"/>
          <p:cNvSpPr/>
          <p:nvPr/>
        </p:nvSpPr>
        <p:spPr>
          <a:xfrm>
            <a:off x="7643834" y="3357562"/>
            <a:ext cx="785818" cy="700086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Sol"/>
          <p:cNvSpPr/>
          <p:nvPr/>
        </p:nvSpPr>
        <p:spPr>
          <a:xfrm>
            <a:off x="7500958" y="4143380"/>
            <a:ext cx="785818" cy="771524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Sol"/>
          <p:cNvSpPr/>
          <p:nvPr/>
        </p:nvSpPr>
        <p:spPr>
          <a:xfrm>
            <a:off x="7143768" y="5000636"/>
            <a:ext cx="785818" cy="771524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Sol"/>
          <p:cNvSpPr/>
          <p:nvPr/>
        </p:nvSpPr>
        <p:spPr>
          <a:xfrm>
            <a:off x="6643702" y="5572140"/>
            <a:ext cx="785818" cy="785818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Sol"/>
          <p:cNvSpPr/>
          <p:nvPr/>
        </p:nvSpPr>
        <p:spPr>
          <a:xfrm>
            <a:off x="5214942" y="0"/>
            <a:ext cx="700086" cy="785794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Sol"/>
          <p:cNvSpPr/>
          <p:nvPr/>
        </p:nvSpPr>
        <p:spPr>
          <a:xfrm flipH="1">
            <a:off x="3986201" y="-1260189"/>
            <a:ext cx="45719" cy="45719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Sol"/>
          <p:cNvSpPr/>
          <p:nvPr/>
        </p:nvSpPr>
        <p:spPr>
          <a:xfrm>
            <a:off x="3857620" y="0"/>
            <a:ext cx="700086" cy="642918"/>
          </a:xfrm>
          <a:prstGeom prst="sun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32 -0.0331 C 0.08525 -0.0331 0.14132 0.04167 0.14132 0.13357 C 0.14132 0.22547 0.08525 0.30023 0.01632 0.30023 C -0.0526 0.30023 -0.10868 0.22547 -0.10868 0.13357 C -0.10868 0.04167 -0.0526 -0.0331 0.01632 -0.0331 Z " pathEditMode="relative" rAng="0" ptsTypes="fffff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7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3 -0.04583 C 0.06945 -0.04583 0.12553 0.02894 0.12553 0.12083 C 0.12553 0.21273 0.06945 0.2875 0.00053 0.2875 C -0.06841 0.2875 -0.12448 0.21273 -0.12448 0.12083 C -0.12448 0.02894 -0.06841 -0.04583 0.00053 -0.04583 Z " pathEditMode="relative" rAng="0" ptsTypes="fffff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C 0.06892 3.7037E-6 0.125 0.07476 0.125 0.16666 C 0.125 0.25856 0.06892 0.33333 3.88889E-6 0.33333 C -0.06893 0.33333 -0.125 0.25856 -0.125 0.16666 C -0.125 0.07476 -0.06893 3.7037E-6 3.88889E-6 3.7037E-6 Z " pathEditMode="relative" rAng="0" ptsTypes="fffff">
                                      <p:cBhvr>
                                        <p:cTn id="51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5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66 -0.01736 C 0.09358 -0.01736 0.14966 0.05741 0.14966 0.14931 C 0.14966 0.24121 0.09358 0.31598 0.02466 0.31598 C -0.04427 0.31598 -0.10034 0.24121 -0.10034 0.14931 C -0.10034 0.05741 -0.04427 -0.01736 0.02466 -0.01736 Z " pathEditMode="relative" rAng="0" ptsTypes="fffff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0.00185 C 0.05955 0.00185 0.11562 0.07662 0.11562 0.16851 C 0.11562 0.26041 0.05955 0.33518 -0.00938 0.33518 C -0.0783 0.33518 -0.13438 0.26041 -0.13438 0.16851 C -0.13438 0.07662 -0.0783 0.00185 -0.00938 0.00185 Z " pathEditMode="relative" rAng="0" ptsTypes="fffff">
                                      <p:cBhvr>
                                        <p:cTn id="59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C 0.06892 -4.44444E-6 0.125 0.07431 0.125 0.16575 C 0.125 0.25695 0.06892 0.33149 4.16667E-6 0.33149 C -0.06893 0.33149 -0.125 0.25695 -0.125 0.16575 C -0.125 0.07431 -0.06893 -4.44444E-6 4.16667E-6 -4.44444E-6 Z " pathEditMode="relative" rAng="0" ptsTypes="fffff">
                                      <p:cBhvr>
                                        <p:cTn id="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6 -0.0088 C 0.06077 -0.0088 0.11684 0.06597 0.11684 0.15787 C 0.11684 0.24977 0.06077 0.32454 -0.00816 0.32454 C -0.07708 0.32454 -0.13316 0.24977 -0.13316 0.15787 C -0.13316 0.06597 -0.07708 -0.0088 -0.00816 -0.0088 Z " pathEditMode="relative" rAng="0" ptsTypes="fffff">
                                      <p:cBhvr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7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C 0.06893 -3.7037E-6 0.125 0.07477 0.125 0.16667 C 0.125 0.25857 0.06893 0.33334 -1.38889E-6 0.33334 C -0.06892 0.33334 -0.125 0.25857 -0.125 0.16667 C -0.125 0.07477 -0.06892 -3.7037E-6 -1.38889E-6 -3.7037E-6 Z " pathEditMode="relative" rAng="0" ptsTypes="fffff">
                                      <p:cBhvr>
                                        <p:cTn id="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0.01412 C 0.06267 0.01412 0.11875 0.08888 0.11875 0.18078 C 0.11875 0.27268 0.06267 0.34745 -0.00625 0.34745 C -0.07518 0.34745 -0.13125 0.27268 -0.13125 0.18078 C -0.13125 0.08888 -0.07518 0.01412 -0.00625 0.01412 Z " pathEditMode="relative" rAng="0" ptsTypes="fffff">
                                      <p:cBhvr>
                                        <p:cTn id="71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2.96296E-6 C 0.06892 2.96296E-6 0.125 0.07477 0.125 0.16666 C 0.125 0.25856 0.06892 0.33333 1.11022E-16 0.33333 C -0.06892 0.33333 -0.125 0.25856 -0.125 0.16666 C -0.125 0.07477 -0.06892 2.96296E-6 1.11022E-16 2.96296E-6 Z " pathEditMode="relative" rAng="0" ptsTypes="fffff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5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59259E-6 C 0.06892 -2.59259E-6 0.125 0.07477 0.125 0.16667 C 0.125 0.25857 0.06892 0.33334 1.11022E-16 0.33334 C -0.06892 0.33334 -0.125 0.25857 -0.125 0.16667 C -0.125 0.07477 -0.06892 -2.59259E-6 1.11022E-16 -2.59259E-6 Z " pathEditMode="relative" rAng="0" ptsTypes="fffff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01 -0.03333 C 0.05191 -0.03333 0.10799 0.04144 0.10799 0.13334 C 0.10799 0.22523 0.05191 0.3 -0.01701 0.3 C -0.08593 0.3 -0.14201 0.22523 -0.14201 0.13334 C -0.14201 0.04144 -0.08593 -0.03333 -0.01701 -0.03333 Z " pathEditMode="relative" rAng="0" ptsTypes="fffff">
                                      <p:cBhvr>
                                        <p:cTn id="79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C 0.06893 7.40741E-7 0.125 0.07477 0.125 0.16667 C 0.125 0.25856 0.06893 0.33333 -1.38889E-6 0.33333 C -0.06892 0.33333 -0.125 0.25856 -0.125 0.16667 C -0.125 0.07477 -0.06892 7.40741E-7 -1.38889E-6 7.40741E-7 Z " pathEditMode="relative" rAng="0" ptsTypes="fffff">
                                      <p:cBhvr>
                                        <p:cTn id="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109061328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rcRect l="22162" r="17785" b="31250"/>
          <a:stretch>
            <a:fillRect/>
          </a:stretch>
        </p:blipFill>
        <p:spPr>
          <a:xfrm>
            <a:off x="0" y="0"/>
            <a:ext cx="9144000" cy="6960042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>
    <p:sndAc>
      <p:stSnd>
        <p:snd r:embed="rId2" name="lorenzo santamaria - que hay en tu mir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7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315463603261ci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rcRect l="28125" t="2484" r="4687" b="42249"/>
          <a:stretch>
            <a:fillRect/>
          </a:stretch>
        </p:blipFill>
        <p:spPr>
          <a:xfrm>
            <a:off x="1357290" y="-1"/>
            <a:ext cx="7786710" cy="6986187"/>
          </a:xfrm>
          <a:prstGeom prst="flowChartDelay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isometricOffAxis2Lef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95601241627757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l="10422" r="20416" b="34061"/>
          <a:stretch>
            <a:fillRect/>
          </a:stretch>
        </p:blipFill>
        <p:spPr>
          <a:xfrm>
            <a:off x="-1" y="0"/>
            <a:ext cx="9144001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Datos"/>
          <p:cNvSpPr/>
          <p:nvPr/>
        </p:nvSpPr>
        <p:spPr>
          <a:xfrm>
            <a:off x="0" y="0"/>
            <a:ext cx="1214414" cy="6858000"/>
          </a:xfrm>
          <a:prstGeom prst="flowChartInputOutpu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atos"/>
          <p:cNvSpPr/>
          <p:nvPr/>
        </p:nvSpPr>
        <p:spPr>
          <a:xfrm>
            <a:off x="1071538" y="0"/>
            <a:ext cx="1214446" cy="6858000"/>
          </a:xfrm>
          <a:prstGeom prst="flowChartInputOutpu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>
            <a:off x="2143108" y="0"/>
            <a:ext cx="1143008" cy="6858000"/>
          </a:xfrm>
          <a:prstGeom prst="flowChartInputOutpu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>
            <a:off x="3143240" y="0"/>
            <a:ext cx="1143008" cy="6858000"/>
          </a:xfrm>
          <a:prstGeom prst="flowChartInputOutpu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4143372" y="0"/>
            <a:ext cx="1071570" cy="6858000"/>
          </a:xfrm>
          <a:prstGeom prst="flowChartInputOutpu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>
            <a:off x="5072066" y="0"/>
            <a:ext cx="1071570" cy="6858000"/>
          </a:xfrm>
          <a:prstGeom prst="flowChartInputOutpu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>
            <a:off x="6000760" y="0"/>
            <a:ext cx="1071570" cy="6858000"/>
          </a:xfrm>
          <a:prstGeom prst="flowChartInputOutpu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7000892" y="0"/>
            <a:ext cx="1071570" cy="6858000"/>
          </a:xfrm>
          <a:prstGeom prst="flowChartInputOutpu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8001024" y="0"/>
            <a:ext cx="1142976" cy="6858000"/>
          </a:xfrm>
          <a:prstGeom prst="flowChartInputOutpu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i-takahashi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9810" r="29879" b="41083"/>
          <a:stretch>
            <a:fillRect/>
          </a:stretch>
        </p:blipFill>
        <p:spPr>
          <a:xfrm flipH="1">
            <a:off x="10072726" y="-1781485"/>
            <a:ext cx="117156" cy="153767"/>
          </a:xfr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gradFill flip="none" rotWithShape="1">
            <a:gsLst>
              <a:gs pos="46000">
                <a:srgbClr val="FFC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37000">
                <a:srgbClr val="FFC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00562" y="0"/>
            <a:ext cx="4643438" cy="6858000"/>
          </a:xfrm>
          <a:prstGeom prst="rtTriangle">
            <a:avLst/>
          </a:prstGeom>
          <a:gradFill flip="none" rotWithShape="1">
            <a:gsLst>
              <a:gs pos="37000">
                <a:srgbClr val="FFC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oi_Miyazaki6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-10000" contrast="20000"/>
          </a:blip>
          <a:srcRect l="12857" r="19429" b="56230"/>
          <a:stretch>
            <a:fillRect/>
          </a:stretch>
        </p:blipFill>
        <p:spPr>
          <a:xfrm>
            <a:off x="0" y="0"/>
            <a:ext cx="9144000" cy="6943544"/>
          </a:xfrm>
        </p:spPr>
      </p:pic>
      <p:sp>
        <p:nvSpPr>
          <p:cNvPr id="5" name="4 Franja diagonal"/>
          <p:cNvSpPr/>
          <p:nvPr/>
        </p:nvSpPr>
        <p:spPr>
          <a:xfrm>
            <a:off x="0" y="0"/>
            <a:ext cx="914400" cy="714356"/>
          </a:xfrm>
          <a:prstGeom prst="diagStripe">
            <a:avLst/>
          </a:prstGeom>
          <a:solidFill>
            <a:schemeClr val="accent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0"/>
            <a:ext cx="1857356" cy="1643026"/>
          </a:xfrm>
          <a:prstGeom prst="diagStripe">
            <a:avLst>
              <a:gd name="adj" fmla="val 64393"/>
            </a:avLst>
          </a:prstGeom>
          <a:solidFill>
            <a:schemeClr val="accent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0" y="0"/>
            <a:ext cx="2786018" cy="2643158"/>
          </a:xfrm>
          <a:prstGeom prst="diagStripe">
            <a:avLst>
              <a:gd name="adj" fmla="val 79901"/>
            </a:avLst>
          </a:prstGeom>
          <a:solidFill>
            <a:schemeClr val="accent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0" y="0"/>
            <a:ext cx="3714744" cy="3500438"/>
          </a:xfrm>
          <a:prstGeom prst="diagStripe">
            <a:avLst>
              <a:gd name="adj" fmla="val 82023"/>
            </a:avLst>
          </a:prstGeom>
          <a:solidFill>
            <a:schemeClr val="accent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0" y="0"/>
            <a:ext cx="4857752" cy="4357646"/>
          </a:xfrm>
          <a:prstGeom prst="diagStripe">
            <a:avLst>
              <a:gd name="adj" fmla="val 86464"/>
            </a:avLst>
          </a:prstGeom>
          <a:solidFill>
            <a:schemeClr val="accent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0" y="0"/>
            <a:ext cx="6000760" cy="5286316"/>
          </a:xfrm>
          <a:prstGeom prst="diagStripe">
            <a:avLst>
              <a:gd name="adj" fmla="val 89537"/>
            </a:avLst>
          </a:prstGeom>
          <a:solidFill>
            <a:schemeClr val="accent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0" y="0"/>
            <a:ext cx="7429520" cy="6143548"/>
          </a:xfrm>
          <a:prstGeom prst="diagStripe">
            <a:avLst>
              <a:gd name="adj" fmla="val 89537"/>
            </a:avLst>
          </a:prstGeom>
          <a:solidFill>
            <a:schemeClr val="accent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0" y="0"/>
            <a:ext cx="9144000" cy="7072338"/>
          </a:xfrm>
          <a:prstGeom prst="diagStripe">
            <a:avLst>
              <a:gd name="adj" fmla="val 91375"/>
            </a:avLst>
          </a:prstGeom>
          <a:solidFill>
            <a:schemeClr val="accent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Triángulo rectángulo"/>
          <p:cNvSpPr/>
          <p:nvPr/>
        </p:nvSpPr>
        <p:spPr>
          <a:xfrm flipH="1">
            <a:off x="0" y="0"/>
            <a:ext cx="9144000" cy="7072338"/>
          </a:xfrm>
          <a:prstGeom prst="rtTriangle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  <p:bldP spid="8" grpId="0" animBg="1"/>
      <p:bldP spid="9" grpId="0" animBg="1"/>
      <p:bldP spid="10" grpId="0" animBg="1"/>
      <p:bldP spid="11" grpId="0" animBg="1"/>
      <p:bldP spid="12" grpId="0" animBg="1"/>
      <p:bldP spid="1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oi_miyazaki24.jpg"/>
          <p:cNvPicPr>
            <a:picLocks noGrp="1" noChangeAspect="1"/>
          </p:cNvPicPr>
          <p:nvPr>
            <p:ph idx="1"/>
          </p:nvPr>
        </p:nvPicPr>
        <p:blipFill>
          <a:blip r:embed="rId2"/>
          <a:srcRect b="30208"/>
          <a:stretch>
            <a:fillRect/>
          </a:stretch>
        </p:blipFill>
        <p:spPr>
          <a:xfrm>
            <a:off x="0" y="0"/>
            <a:ext cx="9144000" cy="6940096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solidFill>
            <a:srgbClr val="66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71480"/>
            <a:ext cx="9144000" cy="642918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214422"/>
            <a:ext cx="9144000" cy="642918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857364"/>
            <a:ext cx="9144000" cy="642918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500306"/>
            <a:ext cx="9144000" cy="714356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214686"/>
            <a:ext cx="9144000" cy="714356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857628"/>
            <a:ext cx="9144000" cy="714356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572008"/>
            <a:ext cx="9144000" cy="714356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5286388"/>
            <a:ext cx="9144000" cy="785794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6072206"/>
            <a:ext cx="9144000" cy="785794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7500917"/>
            <a:ext cx="9144000" cy="45719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7072338"/>
            <a:ext cx="9144000" cy="64291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autiful_Faces_3.jpg"/>
          <p:cNvPicPr>
            <a:picLocks noGrp="1" noChangeAspect="1"/>
          </p:cNvPicPr>
          <p:nvPr>
            <p:ph idx="1"/>
          </p:nvPr>
        </p:nvPicPr>
        <p:blipFill>
          <a:blip r:embed="rId2"/>
          <a:srcRect r="31329" b="7315"/>
          <a:stretch>
            <a:fillRect/>
          </a:stretch>
        </p:blipFill>
        <p:spPr>
          <a:xfrm>
            <a:off x="1500166" y="0"/>
            <a:ext cx="6500858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softRound"/>
            <a:contourClr>
              <a:srgbClr val="969696"/>
            </a:contourClr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571604" cy="6858000"/>
          </a:xfrm>
          <a:prstGeom prst="rect">
            <a:avLst/>
          </a:prstGeom>
          <a:solidFill>
            <a:srgbClr val="990000">
              <a:alpha val="4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571604" y="0"/>
            <a:ext cx="1428760" cy="6858000"/>
          </a:xfrm>
          <a:prstGeom prst="rect">
            <a:avLst/>
          </a:prstGeom>
          <a:solidFill>
            <a:srgbClr val="FF99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000364" y="0"/>
            <a:ext cx="1428760" cy="6858000"/>
          </a:xfrm>
          <a:prstGeom prst="rect">
            <a:avLst/>
          </a:prstGeom>
          <a:solidFill>
            <a:srgbClr val="99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429124" y="0"/>
            <a:ext cx="1643074" cy="6858000"/>
          </a:xfrm>
          <a:prstGeom prst="rect">
            <a:avLst/>
          </a:prstGeom>
          <a:solidFill>
            <a:srgbClr val="FF99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072198" y="0"/>
            <a:ext cx="1643074" cy="6858000"/>
          </a:xfrm>
          <a:prstGeom prst="rect">
            <a:avLst/>
          </a:prstGeom>
          <a:solidFill>
            <a:srgbClr val="99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715240" y="0"/>
            <a:ext cx="1428760" cy="6858000"/>
          </a:xfrm>
          <a:prstGeom prst="rect">
            <a:avLst/>
          </a:prstGeom>
          <a:solidFill>
            <a:srgbClr val="FF99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rmen_electra-6485.jpg"/>
          <p:cNvPicPr>
            <a:picLocks noGrp="1" noChangeAspect="1"/>
          </p:cNvPicPr>
          <p:nvPr>
            <p:ph idx="1"/>
          </p:nvPr>
        </p:nvPicPr>
        <p:blipFill>
          <a:blip r:embed="rId2"/>
          <a:srcRect l="8333" r="23333" b="33333"/>
          <a:stretch>
            <a:fillRect/>
          </a:stretch>
        </p:blipFill>
        <p:spPr>
          <a:xfrm>
            <a:off x="0" y="0"/>
            <a:ext cx="9144000" cy="6913743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Documento"/>
          <p:cNvSpPr/>
          <p:nvPr/>
        </p:nvSpPr>
        <p:spPr>
          <a:xfrm>
            <a:off x="5286380" y="1357298"/>
            <a:ext cx="914400" cy="612648"/>
          </a:xfrm>
          <a:prstGeom prst="flowChartDocumen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3143240" cy="2285992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285992"/>
            <a:ext cx="3143240" cy="2214578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500570"/>
            <a:ext cx="3143240" cy="2357430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143240" y="0"/>
            <a:ext cx="3071834" cy="2285992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143240" y="2285992"/>
            <a:ext cx="3071834" cy="2214578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143240" y="4500570"/>
            <a:ext cx="3071834" cy="235743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215074" y="0"/>
            <a:ext cx="2928926" cy="2285992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215074" y="2285992"/>
            <a:ext cx="2928926" cy="2214578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215074" y="4500546"/>
            <a:ext cx="2928926" cy="2357454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THERINE Z-JONES 9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939014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Luna"/>
          <p:cNvSpPr/>
          <p:nvPr/>
        </p:nvSpPr>
        <p:spPr>
          <a:xfrm rot="19177395">
            <a:off x="593356" y="399959"/>
            <a:ext cx="4082285" cy="7744070"/>
          </a:xfrm>
          <a:prstGeom prst="moon">
            <a:avLst/>
          </a:prstGeom>
          <a:solidFill>
            <a:srgbClr val="D2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177395">
            <a:off x="2234736" y="370148"/>
            <a:ext cx="3317206" cy="5913657"/>
          </a:xfrm>
          <a:prstGeom prst="moon">
            <a:avLst/>
          </a:prstGeom>
          <a:solidFill>
            <a:srgbClr val="D2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177395">
            <a:off x="3489581" y="256834"/>
            <a:ext cx="2403056" cy="4378936"/>
          </a:xfrm>
          <a:prstGeom prst="moon">
            <a:avLst/>
          </a:prstGeom>
          <a:solidFill>
            <a:srgbClr val="D2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177395">
            <a:off x="4493430" y="160228"/>
            <a:ext cx="1808081" cy="3571968"/>
          </a:xfrm>
          <a:prstGeom prst="moon">
            <a:avLst/>
          </a:prstGeom>
          <a:solidFill>
            <a:srgbClr val="D2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177395">
            <a:off x="5225161" y="101210"/>
            <a:ext cx="1406258" cy="2974700"/>
          </a:xfrm>
          <a:prstGeom prst="moon">
            <a:avLst/>
          </a:prstGeom>
          <a:solidFill>
            <a:srgbClr val="D2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177395">
            <a:off x="5872345" y="20950"/>
            <a:ext cx="1007336" cy="2563667"/>
          </a:xfrm>
          <a:prstGeom prst="moon">
            <a:avLst>
              <a:gd name="adj" fmla="val 42434"/>
            </a:avLst>
          </a:prstGeom>
          <a:solidFill>
            <a:srgbClr val="D2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177395">
            <a:off x="6189591" y="16036"/>
            <a:ext cx="1096575" cy="2169101"/>
          </a:xfrm>
          <a:prstGeom prst="moon">
            <a:avLst>
              <a:gd name="adj" fmla="val 42434"/>
            </a:avLst>
          </a:prstGeom>
          <a:solidFill>
            <a:srgbClr val="D2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>
    <p:sndAc>
      <p:stSnd>
        <p:snd r:embed="rId2" name="lorenzo santamaria - que hay en tu mir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f47u.JPG"/>
          <p:cNvPicPr>
            <a:picLocks noGrp="1" noChangeAspect="1"/>
          </p:cNvPicPr>
          <p:nvPr>
            <p:ph idx="1"/>
          </p:nvPr>
        </p:nvPicPr>
        <p:blipFill>
          <a:blip r:embed="rId2"/>
          <a:srcRect r="7812" b="10416"/>
          <a:stretch>
            <a:fillRect/>
          </a:stretch>
        </p:blipFill>
        <p:spPr>
          <a:xfrm>
            <a:off x="-1" y="0"/>
            <a:ext cx="9115789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onector"/>
          <p:cNvSpPr/>
          <p:nvPr/>
        </p:nvSpPr>
        <p:spPr>
          <a:xfrm>
            <a:off x="1714480" y="285728"/>
            <a:ext cx="2250297" cy="2143140"/>
          </a:xfrm>
          <a:prstGeom prst="flowChartConnector">
            <a:avLst/>
          </a:prstGeom>
          <a:solidFill>
            <a:srgbClr val="7E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428728" y="2357430"/>
            <a:ext cx="2250297" cy="2143140"/>
          </a:xfrm>
          <a:prstGeom prst="flowChartConnector">
            <a:avLst/>
          </a:prstGeom>
          <a:solidFill>
            <a:srgbClr val="7E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2643174" y="4214818"/>
            <a:ext cx="2250297" cy="2143140"/>
          </a:xfrm>
          <a:prstGeom prst="flowChartConnector">
            <a:avLst/>
          </a:prstGeom>
          <a:solidFill>
            <a:srgbClr val="7E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3929058" y="0"/>
            <a:ext cx="2250297" cy="2143140"/>
          </a:xfrm>
          <a:prstGeom prst="flowChartConnector">
            <a:avLst/>
          </a:prstGeom>
          <a:solidFill>
            <a:srgbClr val="7E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5929322" y="785794"/>
            <a:ext cx="2250297" cy="2143140"/>
          </a:xfrm>
          <a:prstGeom prst="flowChartConnector">
            <a:avLst/>
          </a:prstGeom>
          <a:solidFill>
            <a:srgbClr val="7E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4000496" y="2143116"/>
            <a:ext cx="2250297" cy="2143140"/>
          </a:xfrm>
          <a:prstGeom prst="flowChartConnector">
            <a:avLst/>
          </a:prstGeom>
          <a:solidFill>
            <a:srgbClr val="7E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6357950" y="2857496"/>
            <a:ext cx="2250297" cy="2143140"/>
          </a:xfrm>
          <a:prstGeom prst="flowChartConnector">
            <a:avLst/>
          </a:prstGeom>
          <a:solidFill>
            <a:srgbClr val="7E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4857752" y="4429132"/>
            <a:ext cx="2250297" cy="2143140"/>
          </a:xfrm>
          <a:prstGeom prst="flowChartConnector">
            <a:avLst/>
          </a:prstGeom>
          <a:solidFill>
            <a:srgbClr val="7E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l_rostro_de_adriana-1024x768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Decisión"/>
          <p:cNvSpPr/>
          <p:nvPr/>
        </p:nvSpPr>
        <p:spPr>
          <a:xfrm>
            <a:off x="0" y="0"/>
            <a:ext cx="2286016" cy="6858000"/>
          </a:xfrm>
          <a:prstGeom prst="flowChartDecision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285984" y="0"/>
            <a:ext cx="2286016" cy="6858000"/>
          </a:xfrm>
          <a:prstGeom prst="flowChartDecision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4572000" y="0"/>
            <a:ext cx="2286016" cy="6858000"/>
          </a:xfrm>
          <a:prstGeom prst="flowChartDecision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6858016" y="0"/>
            <a:ext cx="2285984" cy="6858000"/>
          </a:xfrm>
          <a:prstGeom prst="flowChartDecision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1071538" y="0"/>
            <a:ext cx="2428892" cy="3357562"/>
          </a:xfrm>
          <a:prstGeom prst="flowChartMerg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357554" y="0"/>
            <a:ext cx="2428892" cy="3429000"/>
          </a:xfrm>
          <a:prstGeom prst="flowChartMerg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5715008" y="0"/>
            <a:ext cx="2357454" cy="3471834"/>
          </a:xfrm>
          <a:prstGeom prst="flowChartMerg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1142976" y="3429000"/>
            <a:ext cx="2286016" cy="3429000"/>
          </a:xfrm>
          <a:prstGeom prst="flowChartExtra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3428992" y="3357562"/>
            <a:ext cx="2214578" cy="3500438"/>
          </a:xfrm>
          <a:prstGeom prst="flowChartExtra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5715008" y="3286124"/>
            <a:ext cx="2286016" cy="3571876"/>
          </a:xfrm>
          <a:prstGeom prst="flowChartExtra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3500438"/>
            <a:ext cx="1214414" cy="3357562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8001024" y="3429000"/>
            <a:ext cx="1142976" cy="3429000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0" y="0"/>
            <a:ext cx="1142976" cy="3357562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7929586" y="0"/>
            <a:ext cx="1214414" cy="3357562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lisha-Cuthbert-001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10000"/>
          </a:blip>
          <a:srcRect l="13281" r="11718" b="8333"/>
          <a:stretch>
            <a:fillRect/>
          </a:stretch>
        </p:blipFill>
        <p:spPr>
          <a:xfrm>
            <a:off x="-1" y="0"/>
            <a:ext cx="9144001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973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357158" y="357166"/>
            <a:ext cx="8367770" cy="6143668"/>
          </a:xfrm>
          <a:prstGeom prst="frame">
            <a:avLst>
              <a:gd name="adj1" fmla="val 3973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85786" y="785794"/>
            <a:ext cx="7510514" cy="5357850"/>
          </a:xfrm>
          <a:prstGeom prst="frame">
            <a:avLst>
              <a:gd name="adj1" fmla="val 504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142976" y="1214422"/>
            <a:ext cx="6715172" cy="4572032"/>
          </a:xfrm>
          <a:prstGeom prst="frame">
            <a:avLst>
              <a:gd name="adj1" fmla="val 5873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500166" y="1571612"/>
            <a:ext cx="5929354" cy="3786214"/>
          </a:xfrm>
          <a:prstGeom prst="frame">
            <a:avLst>
              <a:gd name="adj1" fmla="val 738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857356" y="2000240"/>
            <a:ext cx="5143536" cy="3000396"/>
          </a:xfrm>
          <a:prstGeom prst="frame">
            <a:avLst>
              <a:gd name="adj1" fmla="val 8683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214546" y="2357430"/>
            <a:ext cx="4429156" cy="2143140"/>
          </a:xfrm>
          <a:prstGeom prst="frame">
            <a:avLst>
              <a:gd name="adj1" fmla="val 12239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-0.112  L 0.25 0  L 0.125 0.112  L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-0.112  L 0.25 0  L 0.125 0.112  L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-0.112  L 0.25 0  L 0.125 0.112  L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-0.112  L 0.25 0  L 0.125 0.112  L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-0.112  L 0.25 0  L 0.125 0.112  L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-0.112  L 0.25 0  L 0.125 0.112  L 0 0  Z" pathEditMode="relative" ptsTypes="">
                                      <p:cBhvr>
                                        <p:cTn id="16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-0.112  L 0.25 0  L 0.125 0.112  L 0 0  Z" pathEditMode="relative" ptsTypes="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antasy_girls_1797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 contrast="10000"/>
          </a:blip>
          <a:srcRect l="14844" r="26562" b="14844"/>
          <a:stretch>
            <a:fillRect/>
          </a:stretch>
        </p:blipFill>
        <p:spPr>
          <a:xfrm>
            <a:off x="0" y="0"/>
            <a:ext cx="9144000" cy="6852274"/>
          </a:xfr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Arco de bloque"/>
          <p:cNvSpPr/>
          <p:nvPr/>
        </p:nvSpPr>
        <p:spPr>
          <a:xfrm rot="14186385" flipV="1">
            <a:off x="-1283570" y="2516958"/>
            <a:ext cx="3960505" cy="5388687"/>
          </a:xfrm>
          <a:prstGeom prst="blockArc">
            <a:avLst>
              <a:gd name="adj1" fmla="val 10800000"/>
              <a:gd name="adj2" fmla="val 20892009"/>
              <a:gd name="adj3" fmla="val 17357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0" y="0"/>
            <a:ext cx="1285884" cy="6858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1214414" y="0"/>
            <a:ext cx="1285884" cy="6858000"/>
          </a:xfrm>
          <a:prstGeom prst="roundRect">
            <a:avLst/>
          </a:prstGeom>
          <a:solidFill>
            <a:srgbClr val="99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2500298" y="0"/>
            <a:ext cx="1285884" cy="6858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>
            <a:off x="3786182" y="0"/>
            <a:ext cx="1285884" cy="6858000"/>
          </a:xfrm>
          <a:prstGeom prst="roundRect">
            <a:avLst/>
          </a:prstGeom>
          <a:solidFill>
            <a:srgbClr val="99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5072066" y="0"/>
            <a:ext cx="1428760" cy="6858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6500826" y="0"/>
            <a:ext cx="1428760" cy="6858000"/>
          </a:xfrm>
          <a:prstGeom prst="roundRect">
            <a:avLst/>
          </a:prstGeom>
          <a:solidFill>
            <a:srgbClr val="99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7858116" y="0"/>
            <a:ext cx="1285884" cy="6858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ffdf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r="26562" b="2083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Luna"/>
          <p:cNvSpPr/>
          <p:nvPr/>
        </p:nvSpPr>
        <p:spPr>
          <a:xfrm>
            <a:off x="642910" y="0"/>
            <a:ext cx="4643438" cy="6858000"/>
          </a:xfrm>
          <a:prstGeom prst="moon">
            <a:avLst>
              <a:gd name="adj" fmla="val 32151"/>
            </a:avLst>
          </a:prstGeom>
          <a:gradFill flip="none" rotWithShape="1">
            <a:gsLst>
              <a:gs pos="41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95838" y="0"/>
            <a:ext cx="4348162" cy="6858000"/>
          </a:xfrm>
          <a:prstGeom prst="moon">
            <a:avLst>
              <a:gd name="adj" fmla="val 27457"/>
            </a:avLst>
          </a:prstGeom>
          <a:gradFill>
            <a:gsLst>
              <a:gs pos="41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ra_minori-h4010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l="10449" r="20117" b="14390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Estrella de 5 puntas"/>
          <p:cNvSpPr/>
          <p:nvPr/>
        </p:nvSpPr>
        <p:spPr>
          <a:xfrm>
            <a:off x="642910" y="0"/>
            <a:ext cx="2714644" cy="2285992"/>
          </a:xfrm>
          <a:prstGeom prst="star5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5 puntas"/>
          <p:cNvSpPr/>
          <p:nvPr/>
        </p:nvSpPr>
        <p:spPr>
          <a:xfrm>
            <a:off x="3357554" y="2214554"/>
            <a:ext cx="2714644" cy="2357454"/>
          </a:xfrm>
          <a:prstGeom prst="star5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5 puntas"/>
          <p:cNvSpPr/>
          <p:nvPr/>
        </p:nvSpPr>
        <p:spPr>
          <a:xfrm>
            <a:off x="6572264" y="0"/>
            <a:ext cx="2571736" cy="2357454"/>
          </a:xfrm>
          <a:prstGeom prst="star5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5 puntas"/>
          <p:cNvSpPr/>
          <p:nvPr/>
        </p:nvSpPr>
        <p:spPr>
          <a:xfrm>
            <a:off x="3500430" y="0"/>
            <a:ext cx="2786082" cy="2500306"/>
          </a:xfrm>
          <a:prstGeom prst="star5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5 puntas"/>
          <p:cNvSpPr/>
          <p:nvPr/>
        </p:nvSpPr>
        <p:spPr>
          <a:xfrm>
            <a:off x="0" y="2500306"/>
            <a:ext cx="2500330" cy="2357454"/>
          </a:xfrm>
          <a:prstGeom prst="star5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5 puntas"/>
          <p:cNvSpPr/>
          <p:nvPr/>
        </p:nvSpPr>
        <p:spPr>
          <a:xfrm>
            <a:off x="6072198" y="2500306"/>
            <a:ext cx="2786082" cy="2357454"/>
          </a:xfrm>
          <a:prstGeom prst="star5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5 puntas"/>
          <p:cNvSpPr/>
          <p:nvPr/>
        </p:nvSpPr>
        <p:spPr>
          <a:xfrm>
            <a:off x="1643042" y="4143380"/>
            <a:ext cx="2786082" cy="2357454"/>
          </a:xfrm>
          <a:prstGeom prst="star5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5 puntas"/>
          <p:cNvSpPr/>
          <p:nvPr/>
        </p:nvSpPr>
        <p:spPr>
          <a:xfrm>
            <a:off x="4500562" y="4286256"/>
            <a:ext cx="2786082" cy="2357454"/>
          </a:xfrm>
          <a:prstGeom prst="star5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yden-panettiere-curious-face-1920x1200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10000"/>
          </a:blip>
          <a:srcRect l="17187" r="5468" b="8081"/>
          <a:stretch>
            <a:fillRect/>
          </a:stretch>
        </p:blipFill>
        <p:spPr>
          <a:xfrm>
            <a:off x="-4929254" y="0"/>
            <a:ext cx="62864" cy="45719"/>
          </a:xfr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traso"/>
          <p:cNvSpPr/>
          <p:nvPr/>
        </p:nvSpPr>
        <p:spPr>
          <a:xfrm>
            <a:off x="11001420" y="1214398"/>
            <a:ext cx="2786050" cy="5643602"/>
          </a:xfrm>
          <a:prstGeom prst="flowChartDelay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traso"/>
          <p:cNvSpPr/>
          <p:nvPr/>
        </p:nvSpPr>
        <p:spPr>
          <a:xfrm flipH="1">
            <a:off x="-2428924" y="-357214"/>
            <a:ext cx="3071802" cy="5286412"/>
          </a:xfrm>
          <a:prstGeom prst="flowChartDelay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traso"/>
          <p:cNvSpPr/>
          <p:nvPr/>
        </p:nvSpPr>
        <p:spPr>
          <a:xfrm rot="5400000">
            <a:off x="12608759" y="1750223"/>
            <a:ext cx="214314" cy="285720"/>
          </a:xfrm>
          <a:prstGeom prst="flowChartDelay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traso"/>
          <p:cNvSpPr/>
          <p:nvPr/>
        </p:nvSpPr>
        <p:spPr>
          <a:xfrm rot="5400000" flipH="1">
            <a:off x="-5214994" y="1214410"/>
            <a:ext cx="3571876" cy="3714776"/>
          </a:xfrm>
          <a:prstGeom prst="flowChartDelay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0" y="0"/>
            <a:ext cx="1071538" cy="6858000"/>
          </a:xfrm>
          <a:prstGeom prst="triangle">
            <a:avLst/>
          </a:prstGeom>
          <a:gradFill>
            <a:gsLst>
              <a:gs pos="33000">
                <a:srgbClr val="FF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1000100" y="0"/>
            <a:ext cx="1071538" cy="6858000"/>
          </a:xfrm>
          <a:prstGeom prst="triangle">
            <a:avLst/>
          </a:prstGeom>
          <a:gradFill>
            <a:gsLst>
              <a:gs pos="33000">
                <a:srgbClr val="FF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1928794" y="0"/>
            <a:ext cx="1071538" cy="6858000"/>
          </a:xfrm>
          <a:prstGeom prst="triangle">
            <a:avLst/>
          </a:prstGeom>
          <a:gradFill>
            <a:gsLst>
              <a:gs pos="33000">
                <a:srgbClr val="FF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3000364" y="0"/>
            <a:ext cx="1071538" cy="6858000"/>
          </a:xfrm>
          <a:prstGeom prst="triangle">
            <a:avLst/>
          </a:prstGeom>
          <a:gradFill>
            <a:gsLst>
              <a:gs pos="33000">
                <a:srgbClr val="FF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4143372" y="0"/>
            <a:ext cx="1071538" cy="6858000"/>
          </a:xfrm>
          <a:prstGeom prst="triangle">
            <a:avLst/>
          </a:prstGeom>
          <a:gradFill>
            <a:gsLst>
              <a:gs pos="33000">
                <a:srgbClr val="FF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5143504" y="0"/>
            <a:ext cx="1071538" cy="6858000"/>
          </a:xfrm>
          <a:prstGeom prst="triangle">
            <a:avLst/>
          </a:prstGeom>
          <a:gradFill>
            <a:gsLst>
              <a:gs pos="33000">
                <a:srgbClr val="FF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6143636" y="0"/>
            <a:ext cx="1071538" cy="6858000"/>
          </a:xfrm>
          <a:prstGeom prst="triangle">
            <a:avLst/>
          </a:prstGeom>
          <a:gradFill>
            <a:gsLst>
              <a:gs pos="33000">
                <a:srgbClr val="FF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7215206" y="0"/>
            <a:ext cx="1071538" cy="6858000"/>
          </a:xfrm>
          <a:prstGeom prst="triangle">
            <a:avLst/>
          </a:prstGeom>
          <a:gradFill>
            <a:gsLst>
              <a:gs pos="33000">
                <a:srgbClr val="FF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8286776" y="0"/>
            <a:ext cx="857224" cy="6858000"/>
          </a:xfrm>
          <a:prstGeom prst="triangle">
            <a:avLst/>
          </a:prstGeom>
          <a:gradFill>
            <a:gsLst>
              <a:gs pos="33000">
                <a:srgbClr val="FF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essica_Alba_1-8182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rcRect r="21094" b="72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4929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14348" y="857232"/>
            <a:ext cx="7724796" cy="5295936"/>
          </a:xfrm>
          <a:prstGeom prst="donut">
            <a:avLst>
              <a:gd name="adj" fmla="val 4631"/>
            </a:avLst>
          </a:prstGeom>
          <a:solidFill>
            <a:srgbClr val="7E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1285860"/>
            <a:ext cx="6572296" cy="4276756"/>
          </a:xfrm>
          <a:prstGeom prst="donut">
            <a:avLst>
              <a:gd name="adj" fmla="val 54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14480" y="1643050"/>
            <a:ext cx="5715040" cy="3429024"/>
          </a:xfrm>
          <a:prstGeom prst="donut">
            <a:avLst>
              <a:gd name="adj" fmla="val 6560"/>
            </a:avLst>
          </a:prstGeom>
          <a:solidFill>
            <a:srgbClr val="7E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>
    <p:sndAc>
      <p:stSnd>
        <p:snd r:embed="rId2" name="lorenzo santamaria - que hay en tu mir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6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10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YG.JPG"/>
          <p:cNvPicPr>
            <a:picLocks noGrp="1" noChangeAspect="1"/>
          </p:cNvPicPr>
          <p:nvPr>
            <p:ph idx="1"/>
          </p:nvPr>
        </p:nvPicPr>
        <p:blipFill>
          <a:blip r:embed="rId2"/>
          <a:srcRect r="18750" b="12500"/>
          <a:stretch>
            <a:fillRect/>
          </a:stretch>
        </p:blipFill>
        <p:spPr>
          <a:xfrm>
            <a:off x="0" y="-8267"/>
            <a:ext cx="9144000" cy="6866267"/>
          </a:xfrm>
        </p:spPr>
      </p:pic>
      <p:sp>
        <p:nvSpPr>
          <p:cNvPr id="5" name="4 Lágrima"/>
          <p:cNvSpPr/>
          <p:nvPr/>
        </p:nvSpPr>
        <p:spPr>
          <a:xfrm>
            <a:off x="428596" y="2214554"/>
            <a:ext cx="6215106" cy="4643446"/>
          </a:xfrm>
          <a:prstGeom prst="teardrop">
            <a:avLst>
              <a:gd name="adj" fmla="val 200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atos almacenados"/>
          <p:cNvSpPr/>
          <p:nvPr/>
        </p:nvSpPr>
        <p:spPr>
          <a:xfrm>
            <a:off x="0" y="285728"/>
            <a:ext cx="2857488" cy="6357958"/>
          </a:xfrm>
          <a:prstGeom prst="flowChartOnlineStorag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0" y="0"/>
            <a:ext cx="2571736" cy="6858000"/>
          </a:xfrm>
          <a:prstGeom prst="moon">
            <a:avLst>
              <a:gd name="adj" fmla="val 42593"/>
            </a:avLst>
          </a:prstGeom>
          <a:gradFill flip="none" rotWithShape="1">
            <a:gsLst>
              <a:gs pos="0">
                <a:srgbClr val="393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214414" y="0"/>
            <a:ext cx="2214546" cy="6858000"/>
          </a:xfrm>
          <a:prstGeom prst="moon">
            <a:avLst/>
          </a:prstGeom>
          <a:gradFill flip="none" rotWithShape="1">
            <a:gsLst>
              <a:gs pos="29000">
                <a:srgbClr val="0000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500298" y="0"/>
            <a:ext cx="2428860" cy="6858000"/>
          </a:xfrm>
          <a:prstGeom prst="moon">
            <a:avLst/>
          </a:prstGeom>
          <a:gradFill flip="none" rotWithShape="1">
            <a:gsLst>
              <a:gs pos="28000">
                <a:srgbClr val="0000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3786182" y="0"/>
            <a:ext cx="2357422" cy="6858000"/>
          </a:xfrm>
          <a:prstGeom prst="moon">
            <a:avLst/>
          </a:prstGeom>
          <a:gradFill flip="none" rotWithShape="1">
            <a:gsLst>
              <a:gs pos="70000">
                <a:srgbClr val="0000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000628" y="0"/>
            <a:ext cx="2357422" cy="6858000"/>
          </a:xfrm>
          <a:prstGeom prst="moon">
            <a:avLst/>
          </a:prstGeom>
          <a:gradFill flip="none" rotWithShape="1">
            <a:gsLst>
              <a:gs pos="0">
                <a:srgbClr val="0000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286512" y="0"/>
            <a:ext cx="2285984" cy="6858000"/>
          </a:xfrm>
          <a:prstGeom prst="moon">
            <a:avLst/>
          </a:prstGeom>
          <a:gradFill flip="none" rotWithShape="1">
            <a:gsLst>
              <a:gs pos="0">
                <a:srgbClr val="0000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500958" y="0"/>
            <a:ext cx="1857388" cy="6858000"/>
          </a:xfrm>
          <a:prstGeom prst="moon">
            <a:avLst/>
          </a:prstGeom>
          <a:gradFill flip="none" rotWithShape="1">
            <a:gsLst>
              <a:gs pos="58000">
                <a:srgbClr val="0000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2622 0 C -0.02518 0.04537 -0.01528 0.08657 0.00174 0.11343 C 0.00174 0.11458 0.02882 0.15069 0.02882 0.14931 C 0.04376 0.16944 0.05278 0.19722 0.05278 0.22662 C 0.05278 0.28542 0.01771 0.33194 -0.02622 0.33333 C -0.07014 0.33194 -0.10521 0.28542 -0.10521 0.22662 C -0.10521 0.19722 -0.09619 0.16944 -0.08125 0.14931 C -0.08125 0.15069 -0.05417 0.11458 -0.05417 0.11343 C -0.03716 0.08657 -0.02726 0.04537 -0.02622 0 Z " pathEditMode="relative" rAng="0" ptsTypes="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8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0 C 0.00105 0.04537 0.01094 0.08657 0.02796 0.11343 C 0.02796 0.11458 0.05504 0.15069 0.05504 0.14931 C 0.06997 0.16944 0.079 0.19722 0.079 0.22662 C 0.079 0.28542 0.04393 0.33194 -3.88889E-6 0.33333 C -0.04392 0.33194 -0.07899 0.28542 -0.07899 0.22662 C -0.07899 0.19722 -0.06996 0.16944 -0.05503 0.14931 C -0.05503 0.15069 -0.02795 0.11458 -0.02795 0.11343 C -0.01093 0.08657 -0.00104 0.04537 -3.88889E-6 0 Z " pathEditMode="relative" rAng="0" ptsTypes="fffffffff">
                                      <p:cBhvr>
                                        <p:cTn id="8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8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8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8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8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6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8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76 0 C 0.0158 0.04537 0.02569 0.08657 0.04271 0.11343 C 0.04271 0.11458 0.06979 0.15069 0.06979 0.14931 C 0.08472 0.16944 0.09375 0.19722 0.09375 0.22662 C 0.09375 0.28542 0.05868 0.33194 0.01476 0.33333 C -0.02917 0.33194 -0.06424 0.28542 -0.06424 0.22662 C -0.06424 0.19722 -0.05521 0.16944 -0.04028 0.14931 C -0.04028 0.15069 -0.01319 0.11458 -0.01319 0.11343 C 0.00382 0.08657 0.01372 0.04537 0.01476 0 Z " pathEditMode="relative" rAng="0" ptsTypes="fffffffff">
                                      <p:cBhvr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kristen stewart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l="27343" r="14844" b="23749"/>
          <a:stretch>
            <a:fillRect/>
          </a:stretch>
        </p:blipFill>
        <p:spPr>
          <a:xfrm>
            <a:off x="0" y="-31879"/>
            <a:ext cx="9144000" cy="6889879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Elipse"/>
          <p:cNvSpPr/>
          <p:nvPr/>
        </p:nvSpPr>
        <p:spPr>
          <a:xfrm>
            <a:off x="214282" y="0"/>
            <a:ext cx="1000100" cy="6858000"/>
          </a:xfrm>
          <a:prstGeom prst="ellipse">
            <a:avLst/>
          </a:prstGeom>
          <a:gradFill flip="none" rotWithShape="1">
            <a:gsLst>
              <a:gs pos="51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428728" y="0"/>
            <a:ext cx="1071570" cy="6858000"/>
          </a:xfrm>
          <a:prstGeom prst="ellipse">
            <a:avLst/>
          </a:prstGeom>
          <a:gradFill flip="none" rotWithShape="1">
            <a:gsLst>
              <a:gs pos="35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714612" y="0"/>
            <a:ext cx="1071570" cy="6858000"/>
          </a:xfrm>
          <a:prstGeom prst="ellipse">
            <a:avLst/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000496" y="0"/>
            <a:ext cx="1071570" cy="6858000"/>
          </a:xfrm>
          <a:prstGeom prst="ellipse">
            <a:avLst/>
          </a:prstGeom>
          <a:gradFill flip="none" rotWithShape="1">
            <a:gsLst>
              <a:gs pos="36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214942" y="0"/>
            <a:ext cx="1071570" cy="6858000"/>
          </a:xfrm>
          <a:prstGeom prst="ellipse">
            <a:avLst/>
          </a:prstGeom>
          <a:gradFill flip="none" rotWithShape="1">
            <a:gsLst>
              <a:gs pos="49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6572264" y="0"/>
            <a:ext cx="1000132" cy="6858000"/>
          </a:xfrm>
          <a:prstGeom prst="ellipse">
            <a:avLst/>
          </a:prstGeom>
          <a:gradFill flip="none" rotWithShape="1">
            <a:gsLst>
              <a:gs pos="5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7858148" y="0"/>
            <a:ext cx="928662" cy="6858000"/>
          </a:xfrm>
          <a:prstGeom prst="ellipse">
            <a:avLst/>
          </a:prstGeom>
          <a:gradFill flip="none" rotWithShape="1">
            <a:gsLst>
              <a:gs pos="43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odel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40647" r="37512" b="57415"/>
          <a:stretch>
            <a:fillRect/>
          </a:stretch>
        </p:blipFill>
        <p:spPr>
          <a:xfrm flipH="1">
            <a:off x="-643810" y="-688685"/>
            <a:ext cx="45779" cy="45719"/>
          </a:xfr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7" y="0"/>
            <a:ext cx="6858048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5 Rombo"/>
          <p:cNvSpPr/>
          <p:nvPr/>
        </p:nvSpPr>
        <p:spPr>
          <a:xfrm>
            <a:off x="0" y="0"/>
            <a:ext cx="1000100" cy="6858000"/>
          </a:xfrm>
          <a:prstGeom prst="diamond">
            <a:avLst/>
          </a:prstGeom>
          <a:solidFill>
            <a:srgbClr val="D60093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072462" y="0"/>
            <a:ext cx="1071538" cy="6858000"/>
          </a:xfrm>
          <a:prstGeom prst="diamond">
            <a:avLst/>
          </a:prstGeom>
          <a:solidFill>
            <a:srgbClr val="D60093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1071538" y="0"/>
            <a:ext cx="6929486" cy="6858000"/>
          </a:xfrm>
          <a:prstGeom prst="roundRect">
            <a:avLst/>
          </a:prstGeom>
          <a:solidFill>
            <a:srgbClr val="D60093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layBoy_003002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l="17786" t="21341" r="39787" b="31707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Marco"/>
          <p:cNvSpPr/>
          <p:nvPr/>
        </p:nvSpPr>
        <p:spPr>
          <a:xfrm>
            <a:off x="0" y="0"/>
            <a:ext cx="1285852" cy="6858000"/>
          </a:xfrm>
          <a:prstGeom prst="frame">
            <a:avLst/>
          </a:prstGeom>
          <a:solidFill>
            <a:srgbClr val="9E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285852" y="0"/>
            <a:ext cx="1428728" cy="6858000"/>
          </a:xfrm>
          <a:prstGeom prst="frame">
            <a:avLst/>
          </a:prstGeom>
          <a:solidFill>
            <a:srgbClr val="9E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0"/>
            <a:ext cx="1428728" cy="6858000"/>
          </a:xfrm>
          <a:prstGeom prst="frame">
            <a:avLst/>
          </a:prstGeom>
          <a:solidFill>
            <a:srgbClr val="9E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071934" y="0"/>
            <a:ext cx="1428728" cy="6858000"/>
          </a:xfrm>
          <a:prstGeom prst="frame">
            <a:avLst/>
          </a:prstGeom>
          <a:solidFill>
            <a:srgbClr val="9E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429256" y="0"/>
            <a:ext cx="1428728" cy="6858000"/>
          </a:xfrm>
          <a:prstGeom prst="frame">
            <a:avLst/>
          </a:prstGeom>
          <a:solidFill>
            <a:srgbClr val="9E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786578" y="0"/>
            <a:ext cx="1285884" cy="6858000"/>
          </a:xfrm>
          <a:prstGeom prst="frame">
            <a:avLst/>
          </a:prstGeom>
          <a:solidFill>
            <a:srgbClr val="9E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7858116" y="0"/>
            <a:ext cx="1285884" cy="6858000"/>
          </a:xfrm>
          <a:prstGeom prst="frame">
            <a:avLst/>
          </a:prstGeom>
          <a:solidFill>
            <a:srgbClr val="9E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285720" y="285728"/>
            <a:ext cx="857256" cy="6286544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500166" y="285728"/>
            <a:ext cx="857256" cy="635798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857488" y="285728"/>
            <a:ext cx="857256" cy="635798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357686" y="285728"/>
            <a:ext cx="857256" cy="635798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5643570" y="285728"/>
            <a:ext cx="857256" cy="635798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929454" y="285728"/>
            <a:ext cx="857256" cy="635798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001024" y="285728"/>
            <a:ext cx="857256" cy="6286544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ntr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layBoy_003004.jpg"/>
          <p:cNvPicPr>
            <a:picLocks noGrp="1" noChangeAspect="1"/>
          </p:cNvPicPr>
          <p:nvPr>
            <p:ph idx="1"/>
          </p:nvPr>
        </p:nvPicPr>
        <p:blipFill>
          <a:blip r:embed="rId2"/>
          <a:srcRect l="38065" t="9777" r="34967" b="27794"/>
          <a:stretch>
            <a:fillRect/>
          </a:stretch>
        </p:blipFill>
        <p:spPr>
          <a:xfrm>
            <a:off x="1285852" y="0"/>
            <a:ext cx="6929486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4 Igual que"/>
          <p:cNvSpPr/>
          <p:nvPr/>
        </p:nvSpPr>
        <p:spPr>
          <a:xfrm rot="5400000">
            <a:off x="-4250593" y="2750339"/>
            <a:ext cx="9358378" cy="1428760"/>
          </a:xfrm>
          <a:prstGeom prst="mathEqual">
            <a:avLst>
              <a:gd name="adj1" fmla="val 19884"/>
              <a:gd name="adj2" fmla="val 4848"/>
            </a:avLst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gual que"/>
          <p:cNvSpPr/>
          <p:nvPr/>
        </p:nvSpPr>
        <p:spPr>
          <a:xfrm rot="5400000">
            <a:off x="750067" y="2750339"/>
            <a:ext cx="9358378" cy="1428760"/>
          </a:xfrm>
          <a:prstGeom prst="mathEqual">
            <a:avLst>
              <a:gd name="adj1" fmla="val 19884"/>
              <a:gd name="adj2" fmla="val 4848"/>
            </a:avLst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Igual que"/>
          <p:cNvSpPr/>
          <p:nvPr/>
        </p:nvSpPr>
        <p:spPr>
          <a:xfrm rot="5400000">
            <a:off x="-3536213" y="2750339"/>
            <a:ext cx="9358378" cy="1428760"/>
          </a:xfrm>
          <a:prstGeom prst="mathEqual">
            <a:avLst>
              <a:gd name="adj1" fmla="val 19884"/>
              <a:gd name="adj2" fmla="val 4848"/>
            </a:avLst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Igual que"/>
          <p:cNvSpPr/>
          <p:nvPr/>
        </p:nvSpPr>
        <p:spPr>
          <a:xfrm rot="5400000">
            <a:off x="-2821833" y="2750339"/>
            <a:ext cx="9358378" cy="1428760"/>
          </a:xfrm>
          <a:prstGeom prst="mathEqual">
            <a:avLst>
              <a:gd name="adj1" fmla="val 19884"/>
              <a:gd name="adj2" fmla="val 4848"/>
            </a:avLst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Igual que"/>
          <p:cNvSpPr/>
          <p:nvPr/>
        </p:nvSpPr>
        <p:spPr>
          <a:xfrm rot="5400000">
            <a:off x="-2107453" y="2750339"/>
            <a:ext cx="9358378" cy="1428760"/>
          </a:xfrm>
          <a:prstGeom prst="mathEqual">
            <a:avLst>
              <a:gd name="adj1" fmla="val 19884"/>
              <a:gd name="adj2" fmla="val 4848"/>
            </a:avLst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Igual que"/>
          <p:cNvSpPr/>
          <p:nvPr/>
        </p:nvSpPr>
        <p:spPr>
          <a:xfrm rot="5400000">
            <a:off x="-1393073" y="2750339"/>
            <a:ext cx="9358378" cy="1428760"/>
          </a:xfrm>
          <a:prstGeom prst="mathEqual">
            <a:avLst>
              <a:gd name="adj1" fmla="val 19884"/>
              <a:gd name="adj2" fmla="val 4848"/>
            </a:avLst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Igual que"/>
          <p:cNvSpPr/>
          <p:nvPr/>
        </p:nvSpPr>
        <p:spPr>
          <a:xfrm rot="5400000">
            <a:off x="-678693" y="2750339"/>
            <a:ext cx="9358378" cy="1428760"/>
          </a:xfrm>
          <a:prstGeom prst="mathEqual">
            <a:avLst>
              <a:gd name="adj1" fmla="val 19884"/>
              <a:gd name="adj2" fmla="val 4848"/>
            </a:avLst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Igual que"/>
          <p:cNvSpPr/>
          <p:nvPr/>
        </p:nvSpPr>
        <p:spPr>
          <a:xfrm rot="5400000">
            <a:off x="35687" y="2750339"/>
            <a:ext cx="9358378" cy="1428760"/>
          </a:xfrm>
          <a:prstGeom prst="mathEqual">
            <a:avLst>
              <a:gd name="adj1" fmla="val 19884"/>
              <a:gd name="adj2" fmla="val 4848"/>
            </a:avLst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Igual que"/>
          <p:cNvSpPr/>
          <p:nvPr/>
        </p:nvSpPr>
        <p:spPr>
          <a:xfrm rot="5400000">
            <a:off x="1464447" y="2750339"/>
            <a:ext cx="9358378" cy="1428760"/>
          </a:xfrm>
          <a:prstGeom prst="mathEqual">
            <a:avLst>
              <a:gd name="adj1" fmla="val 19884"/>
              <a:gd name="adj2" fmla="val 4848"/>
            </a:avLst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Igual que"/>
          <p:cNvSpPr/>
          <p:nvPr/>
        </p:nvSpPr>
        <p:spPr>
          <a:xfrm rot="5400000">
            <a:off x="2250265" y="2750339"/>
            <a:ext cx="9358378" cy="1428760"/>
          </a:xfrm>
          <a:prstGeom prst="mathEqual">
            <a:avLst>
              <a:gd name="adj1" fmla="val 19884"/>
              <a:gd name="adj2" fmla="val 4848"/>
            </a:avLst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Igual que"/>
          <p:cNvSpPr/>
          <p:nvPr/>
        </p:nvSpPr>
        <p:spPr>
          <a:xfrm rot="5400000">
            <a:off x="2964645" y="2750339"/>
            <a:ext cx="9358378" cy="1428760"/>
          </a:xfrm>
          <a:prstGeom prst="mathEqual">
            <a:avLst>
              <a:gd name="adj1" fmla="val 19884"/>
              <a:gd name="adj2" fmla="val 4848"/>
            </a:avLst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Igual que"/>
          <p:cNvSpPr/>
          <p:nvPr/>
        </p:nvSpPr>
        <p:spPr>
          <a:xfrm rot="5400000">
            <a:off x="3750431" y="2750339"/>
            <a:ext cx="9358378" cy="1428760"/>
          </a:xfrm>
          <a:prstGeom prst="mathEqual">
            <a:avLst>
              <a:gd name="adj1" fmla="val 19884"/>
              <a:gd name="adj2" fmla="val 4848"/>
            </a:avLst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Igual que"/>
          <p:cNvSpPr/>
          <p:nvPr/>
        </p:nvSpPr>
        <p:spPr>
          <a:xfrm rot="5400000">
            <a:off x="4464811" y="2750339"/>
            <a:ext cx="9358378" cy="1428760"/>
          </a:xfrm>
          <a:prstGeom prst="mathEqual">
            <a:avLst>
              <a:gd name="adj1" fmla="val 19884"/>
              <a:gd name="adj2" fmla="val 4848"/>
            </a:avLst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7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layBoy_004013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l="28906" t="6250" r="16406" b="23750"/>
          <a:stretch>
            <a:fillRect/>
          </a:stretch>
        </p:blipFill>
        <p:spPr>
          <a:xfrm>
            <a:off x="-1" y="0"/>
            <a:ext cx="9144001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E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xit" presetSubtype="37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layBoy_004016.jpg"/>
          <p:cNvPicPr>
            <a:picLocks noGrp="1" noChangeAspect="1"/>
          </p:cNvPicPr>
          <p:nvPr>
            <p:ph idx="1"/>
          </p:nvPr>
        </p:nvPicPr>
        <p:blipFill>
          <a:blip r:embed="rId2"/>
          <a:srcRect l="29919" t="3750" r="33337" b="19186"/>
          <a:stretch>
            <a:fillRect/>
          </a:stretch>
        </p:blipFill>
        <p:spPr>
          <a:xfrm>
            <a:off x="1500166" y="0"/>
            <a:ext cx="6215106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1500166" cy="6858000"/>
          </a:xfrm>
          <a:prstGeom prst="triangle">
            <a:avLst/>
          </a:prstGeom>
          <a:solidFill>
            <a:schemeClr val="bg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714348" cy="6143644"/>
          </a:xfrm>
          <a:prstGeom prst="rtTriangl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7643834" y="0"/>
            <a:ext cx="1500166" cy="6858000"/>
          </a:xfrm>
          <a:prstGeom prst="triangle">
            <a:avLst/>
          </a:prstGeom>
          <a:solidFill>
            <a:schemeClr val="bg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8429652" y="0"/>
            <a:ext cx="714348" cy="6429396"/>
          </a:xfrm>
          <a:prstGeom prst="rtTriangl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qqqw.pn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rcRect l="9375" r="21875" b="15624"/>
          <a:stretch>
            <a:fillRect/>
          </a:stretch>
        </p:blipFill>
        <p:spPr>
          <a:xfrm>
            <a:off x="0" y="-46262"/>
            <a:ext cx="9144000" cy="6904262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Anillo"/>
          <p:cNvSpPr/>
          <p:nvPr/>
        </p:nvSpPr>
        <p:spPr>
          <a:xfrm>
            <a:off x="214282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428728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71670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71736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143240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643306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143372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643438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214942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86446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286512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786578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429520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8001024" y="0"/>
            <a:ext cx="928694" cy="6858000"/>
          </a:xfrm>
          <a:prstGeom prst="donu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>
    <p:sndAc>
      <p:stSnd>
        <p:snd r:embed="rId2" name="lorenzo santamaria - que hay en tu mir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16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20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24" dur="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28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32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.288  L -0.125 0.288  L 0 0  Z" pathEditMode="relative" ptsTypes="">
                                      <p:cBhvr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etratos_mujeres_hermosas_10.jpg"/>
          <p:cNvPicPr>
            <a:picLocks noGrp="1" noChangeAspect="1"/>
          </p:cNvPicPr>
          <p:nvPr>
            <p:ph idx="1"/>
          </p:nvPr>
        </p:nvPicPr>
        <p:blipFill>
          <a:blip r:embed="rId2"/>
          <a:srcRect l="37143" r="1785" b="8810"/>
          <a:stretch>
            <a:fillRect/>
          </a:stretch>
        </p:blipFill>
        <p:spPr>
          <a:xfrm>
            <a:off x="0" y="1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etratos_mujeres_hermosas_11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r="38214" b="8810"/>
          <a:stretch>
            <a:fillRect/>
          </a:stretch>
        </p:blipFill>
        <p:spPr>
          <a:xfrm>
            <a:off x="0" y="0"/>
            <a:ext cx="9144000" cy="6845479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ombinar"/>
          <p:cNvSpPr/>
          <p:nvPr/>
        </p:nvSpPr>
        <p:spPr>
          <a:xfrm>
            <a:off x="0" y="0"/>
            <a:ext cx="9144000" cy="6858000"/>
          </a:xfrm>
          <a:prstGeom prst="flowChartMerge">
            <a:avLst/>
          </a:prstGeom>
          <a:gradFill>
            <a:gsLst>
              <a:gs pos="43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43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43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 (28).pn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r="17969" b="27083"/>
          <a:stretch>
            <a:fillRect/>
          </a:stretch>
        </p:blipFill>
        <p:spPr>
          <a:xfrm>
            <a:off x="-71471" y="0"/>
            <a:ext cx="9215471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Placa"/>
          <p:cNvSpPr/>
          <p:nvPr/>
        </p:nvSpPr>
        <p:spPr>
          <a:xfrm>
            <a:off x="0" y="0"/>
            <a:ext cx="4429124" cy="3143248"/>
          </a:xfrm>
          <a:prstGeom prst="plaque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laca"/>
          <p:cNvSpPr/>
          <p:nvPr/>
        </p:nvSpPr>
        <p:spPr>
          <a:xfrm>
            <a:off x="4429124" y="0"/>
            <a:ext cx="4714876" cy="3143248"/>
          </a:xfrm>
          <a:prstGeom prst="plaque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laca"/>
          <p:cNvSpPr/>
          <p:nvPr/>
        </p:nvSpPr>
        <p:spPr>
          <a:xfrm>
            <a:off x="0" y="3143248"/>
            <a:ext cx="4500562" cy="3714752"/>
          </a:xfrm>
          <a:prstGeom prst="plaque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laca"/>
          <p:cNvSpPr/>
          <p:nvPr/>
        </p:nvSpPr>
        <p:spPr>
          <a:xfrm>
            <a:off x="4357686" y="3143248"/>
            <a:ext cx="4786314" cy="3714752"/>
          </a:xfrm>
          <a:prstGeom prst="plaque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ihanna-0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675" r="19963" b="26757"/>
          <a:stretch>
            <a:fillRect/>
          </a:stretch>
        </p:blipFill>
        <p:spPr>
          <a:xfrm>
            <a:off x="-1928858" y="9929858"/>
            <a:ext cx="150628" cy="114095"/>
          </a:xfr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3"/>
          <a:srcRect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0" y="214290"/>
            <a:ext cx="9144000" cy="6357982"/>
          </a:xfrm>
          <a:prstGeom prst="frame">
            <a:avLst/>
          </a:prstGeom>
          <a:gradFill flip="none" rotWithShape="1">
            <a:gsLst>
              <a:gs pos="2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928662" y="1071546"/>
            <a:ext cx="7215238" cy="4429156"/>
          </a:xfrm>
          <a:prstGeom prst="frame">
            <a:avLst/>
          </a:prstGeom>
          <a:solidFill>
            <a:srgbClr val="FFFF00"/>
          </a:solidFill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571604" y="1714488"/>
            <a:ext cx="5929354" cy="3143272"/>
          </a:xfrm>
          <a:prstGeom prst="frame">
            <a:avLst>
              <a:gd name="adj1" fmla="val 14076"/>
            </a:avLst>
          </a:prstGeom>
          <a:gradFill flip="none" rotWithShape="1">
            <a:gsLst>
              <a:gs pos="27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ssw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l="13281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Elipse"/>
          <p:cNvSpPr/>
          <p:nvPr/>
        </p:nvSpPr>
        <p:spPr>
          <a:xfrm>
            <a:off x="0" y="0"/>
            <a:ext cx="1428728" cy="6858000"/>
          </a:xfrm>
          <a:prstGeom prst="ellipse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357290" y="0"/>
            <a:ext cx="1500198" cy="6858000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857488" y="0"/>
            <a:ext cx="1500198" cy="6858000"/>
          </a:xfrm>
          <a:prstGeom prst="ellipse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357686" y="0"/>
            <a:ext cx="1500198" cy="6858000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857884" y="0"/>
            <a:ext cx="1643042" cy="6858000"/>
          </a:xfrm>
          <a:prstGeom prst="ellipse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500958" y="0"/>
            <a:ext cx="1643042" cy="6858000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ser_1822_mai_nadasaka_white_05_1_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10000"/>
          </a:blip>
          <a:srcRect l="19804" t="5539" r="29365" b="55688"/>
          <a:stretch>
            <a:fillRect/>
          </a:stretch>
        </p:blipFill>
        <p:spPr>
          <a:xfrm flipH="1">
            <a:off x="6602052" y="-642966"/>
            <a:ext cx="65485" cy="71438"/>
          </a:xfrm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0"/>
            <a:ext cx="8072462" cy="6858000"/>
          </a:xfrm>
          <a:prstGeom prst="rect">
            <a:avLst/>
          </a:prstGeom>
        </p:spPr>
      </p:pic>
      <p:sp>
        <p:nvSpPr>
          <p:cNvPr id="6" name="5 Proceso"/>
          <p:cNvSpPr/>
          <p:nvPr/>
        </p:nvSpPr>
        <p:spPr>
          <a:xfrm>
            <a:off x="0" y="0"/>
            <a:ext cx="571472" cy="6858000"/>
          </a:xfrm>
          <a:prstGeom prst="flowChartProcess">
            <a:avLst/>
          </a:prstGeom>
          <a:solidFill>
            <a:srgbClr val="D2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>
            <a:off x="8572528" y="0"/>
            <a:ext cx="571472" cy="6858000"/>
          </a:xfrm>
          <a:prstGeom prst="flowChartProcess">
            <a:avLst/>
          </a:prstGeom>
          <a:solidFill>
            <a:srgbClr val="D2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>
            <a:off x="571472" y="0"/>
            <a:ext cx="8001056" cy="6858000"/>
          </a:xfrm>
          <a:prstGeom prst="flowChartProcess">
            <a:avLst/>
          </a:prstGeom>
          <a:solidFill>
            <a:srgbClr val="D2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anaka_reina3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l="10156" r="37857" b="23144"/>
          <a:stretch>
            <a:fillRect/>
          </a:stretch>
        </p:blipFill>
        <p:spPr>
          <a:xfrm>
            <a:off x="0" y="-1"/>
            <a:ext cx="9144000" cy="6887715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Pentágono"/>
          <p:cNvSpPr/>
          <p:nvPr/>
        </p:nvSpPr>
        <p:spPr>
          <a:xfrm>
            <a:off x="0" y="0"/>
            <a:ext cx="9144000" cy="6858000"/>
          </a:xfrm>
          <a:prstGeom prst="homePlate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5643570" y="0"/>
            <a:ext cx="3500430" cy="3357562"/>
          </a:xfrm>
          <a:prstGeom prst="rtTriangle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5643570" y="3357562"/>
            <a:ext cx="3500430" cy="3500438"/>
          </a:xfrm>
          <a:prstGeom prst="rtTriangle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ux31s1086adrianalimaic7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rcRect r="504" b="20833"/>
          <a:stretch>
            <a:fillRect/>
          </a:stretch>
        </p:blipFill>
        <p:spPr>
          <a:xfrm>
            <a:off x="0" y="-1"/>
            <a:ext cx="9144000" cy="6858001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 redondeado"/>
          <p:cNvSpPr/>
          <p:nvPr/>
        </p:nvSpPr>
        <p:spPr>
          <a:xfrm>
            <a:off x="0" y="0"/>
            <a:ext cx="9144000" cy="642918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 redondeado"/>
          <p:cNvSpPr/>
          <p:nvPr/>
        </p:nvSpPr>
        <p:spPr>
          <a:xfrm>
            <a:off x="0" y="642918"/>
            <a:ext cx="9144000" cy="642918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0" y="1285860"/>
            <a:ext cx="9144000" cy="642918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0" y="1928802"/>
            <a:ext cx="9144000" cy="642918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>
            <a:off x="0" y="2500306"/>
            <a:ext cx="9144000" cy="642918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0" y="3143248"/>
            <a:ext cx="9144000" cy="642918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0" y="3786190"/>
            <a:ext cx="9144000" cy="642918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0" y="4429132"/>
            <a:ext cx="9144000" cy="642918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 redondeado"/>
          <p:cNvSpPr/>
          <p:nvPr/>
        </p:nvSpPr>
        <p:spPr>
          <a:xfrm>
            <a:off x="0" y="5000636"/>
            <a:ext cx="9144000" cy="642918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5643578"/>
            <a:ext cx="9144000" cy="642918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>
            <a:off x="0" y="6215082"/>
            <a:ext cx="9144000" cy="642918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>
    <p:sndAc>
      <p:stSnd>
        <p:snd r:embed="rId2" name="lorenzo santamaria - que hay en tu mir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FreeAmazingPictures.com-Mujeres-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51990" t="8854" r="24511" b="51562"/>
          <a:stretch>
            <a:fillRect/>
          </a:stretch>
        </p:blipFill>
        <p:spPr>
          <a:xfrm>
            <a:off x="-214346" y="-695848"/>
            <a:ext cx="53578" cy="52882"/>
          </a:xfr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684.Megan-Fox-Blue-Eyes.jpg"/>
          <p:cNvPicPr>
            <a:picLocks noGrp="1" noChangeAspect="1"/>
          </p:cNvPicPr>
          <p:nvPr>
            <p:ph idx="1"/>
          </p:nvPr>
        </p:nvPicPr>
        <p:blipFill>
          <a:blip r:embed="rId2"/>
          <a:srcRect l="14844" r="41406" b="29222"/>
          <a:stretch>
            <a:fillRect/>
          </a:stretch>
        </p:blipFill>
        <p:spPr>
          <a:xfrm>
            <a:off x="1357289" y="0"/>
            <a:ext cx="6782629" cy="6858000"/>
          </a:xfr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3857620" cy="6858000"/>
          </a:xfrm>
          <a:prstGeom prst="rtTriangle">
            <a:avLst/>
          </a:prstGeom>
          <a:solidFill>
            <a:srgbClr val="D60093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5857884" y="0"/>
            <a:ext cx="3286116" cy="6858000"/>
          </a:xfrm>
          <a:prstGeom prst="rtTriangle">
            <a:avLst/>
          </a:prstGeom>
          <a:solidFill>
            <a:srgbClr val="D60093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3857620" cy="6858000"/>
          </a:xfrm>
          <a:prstGeom prst="rtTriangle">
            <a:avLst/>
          </a:prstGeom>
          <a:solidFill>
            <a:srgbClr val="FF00FF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5857884" y="-3"/>
            <a:ext cx="3286116" cy="6858001"/>
          </a:xfrm>
          <a:prstGeom prst="rtTriangle">
            <a:avLst/>
          </a:prstGeom>
          <a:solidFill>
            <a:srgbClr val="FF00FF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857620" y="0"/>
            <a:ext cx="2000264" cy="6858000"/>
          </a:xfrm>
          <a:prstGeom prst="rect">
            <a:avLst/>
          </a:prstGeom>
          <a:solidFill>
            <a:srgbClr val="D60093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ser_1822_Mai_Nadasaka_bornozlu_fotografi_1_.jpg"/>
          <p:cNvPicPr>
            <a:picLocks noGrp="1" noChangeAspect="1"/>
          </p:cNvPicPr>
          <p:nvPr>
            <p:ph idx="1"/>
          </p:nvPr>
        </p:nvPicPr>
        <p:blipFill>
          <a:blip r:embed="rId2"/>
          <a:srcRect l="10673" t="4166" r="42626" b="51042"/>
          <a:stretch>
            <a:fillRect/>
          </a:stretch>
        </p:blipFill>
        <p:spPr>
          <a:xfrm>
            <a:off x="2046229" y="642918"/>
            <a:ext cx="5626114" cy="53578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 prst="softRound"/>
            <a:contourClr>
              <a:srgbClr val="333333"/>
            </a:contourClr>
          </a:sp3d>
        </p:spPr>
      </p:pic>
      <p:sp>
        <p:nvSpPr>
          <p:cNvPr id="5" name="4 Conector"/>
          <p:cNvSpPr/>
          <p:nvPr/>
        </p:nvSpPr>
        <p:spPr>
          <a:xfrm>
            <a:off x="4286248" y="0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5072066" y="0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"/>
          <p:cNvSpPr/>
          <p:nvPr/>
        </p:nvSpPr>
        <p:spPr>
          <a:xfrm>
            <a:off x="5715008" y="285728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6286512" y="571480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6715140" y="1000108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7143768" y="1428736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7429520" y="2071678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nector"/>
          <p:cNvSpPr/>
          <p:nvPr/>
        </p:nvSpPr>
        <p:spPr>
          <a:xfrm>
            <a:off x="7643834" y="2643182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nector"/>
          <p:cNvSpPr/>
          <p:nvPr/>
        </p:nvSpPr>
        <p:spPr>
          <a:xfrm>
            <a:off x="7715272" y="3286124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nector"/>
          <p:cNvSpPr/>
          <p:nvPr/>
        </p:nvSpPr>
        <p:spPr>
          <a:xfrm>
            <a:off x="7643834" y="3929066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nector"/>
          <p:cNvSpPr/>
          <p:nvPr/>
        </p:nvSpPr>
        <p:spPr>
          <a:xfrm>
            <a:off x="7358082" y="4500570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nector"/>
          <p:cNvSpPr/>
          <p:nvPr/>
        </p:nvSpPr>
        <p:spPr>
          <a:xfrm>
            <a:off x="7000892" y="5072074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nector"/>
          <p:cNvSpPr/>
          <p:nvPr/>
        </p:nvSpPr>
        <p:spPr>
          <a:xfrm>
            <a:off x="6572264" y="5429264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6072198" y="5715016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5429256" y="5929330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4714876" y="6000768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4000496" y="6000768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3571868" y="214290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3000364" y="428604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2500298" y="785794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2071670" y="1214422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1714480" y="1714488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1500166" y="2357430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1428728" y="3000372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1500166" y="3571876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1643042" y="4214818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2000232" y="4714884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nector"/>
          <p:cNvSpPr/>
          <p:nvPr/>
        </p:nvSpPr>
        <p:spPr>
          <a:xfrm>
            <a:off x="2357422" y="5214950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nector"/>
          <p:cNvSpPr/>
          <p:nvPr/>
        </p:nvSpPr>
        <p:spPr>
          <a:xfrm>
            <a:off x="2857488" y="5572140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nector"/>
          <p:cNvSpPr/>
          <p:nvPr/>
        </p:nvSpPr>
        <p:spPr>
          <a:xfrm>
            <a:off x="3428992" y="5857892"/>
            <a:ext cx="642942" cy="642942"/>
          </a:xfrm>
          <a:prstGeom prst="flowChartConnector">
            <a:avLst/>
          </a:prstGeom>
          <a:gradFill flip="none" rotWithShape="1">
            <a:gsLst>
              <a:gs pos="41000">
                <a:srgbClr val="0000FF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5" presetClass="exit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_FreeAmazingPictures_com -1.jpg"/>
          <p:cNvPicPr>
            <a:picLocks noGrp="1" noChangeAspect="1"/>
          </p:cNvPicPr>
          <p:nvPr>
            <p:ph idx="1"/>
          </p:nvPr>
        </p:nvPicPr>
        <p:blipFill>
          <a:blip r:embed="rId2"/>
          <a:srcRect l="21094" r="30468" b="43056"/>
          <a:stretch>
            <a:fillRect/>
          </a:stretch>
        </p:blipFill>
        <p:spPr>
          <a:xfrm>
            <a:off x="-1" y="0"/>
            <a:ext cx="9182417" cy="6858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solidFill>
            <a:srgbClr val="990000">
              <a:alpha val="3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icole Kidman 5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0000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Rectangle 23"/>
          <p:cNvSpPr>
            <a:spLocks noChangeArrowheads="1"/>
          </p:cNvSpPr>
          <p:nvPr/>
        </p:nvSpPr>
        <p:spPr bwMode="auto">
          <a:xfrm>
            <a:off x="785787" y="2916238"/>
            <a:ext cx="6631014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emme-Beauty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143504" y="6000768"/>
            <a:ext cx="3786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ysClr val="windowText" lastClr="000000"/>
                </a:solidFill>
                <a:latin typeface="Edwardian Script ITC" pitchFamily="66" charset="0"/>
              </a:rPr>
              <a:t>Francisco del Olmo – Jazmín</a:t>
            </a:r>
            <a:endParaRPr lang="es-ES" sz="3200" dirty="0">
              <a:solidFill>
                <a:sysClr val="windowText" lastClr="000000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que-hay-en-tu-mirada-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-que-hay-en-tu-mirada--milespowerpoints.com</Template>
  <TotalTime>2</TotalTime>
  <Words>78</Words>
  <Application>Microsoft Office PowerPoint</Application>
  <PresentationFormat>Presentación en pantalla (4:3)</PresentationFormat>
  <Paragraphs>36</Paragraphs>
  <Slides>48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-que-hay-en-tu-mirada--milespowerpoints.com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usuaria</dc:creator>
  <cp:lastModifiedBy>usuaria</cp:lastModifiedBy>
  <cp:revision>1</cp:revision>
  <dcterms:created xsi:type="dcterms:W3CDTF">2012-07-08T23:02:07Z</dcterms:created>
  <dcterms:modified xsi:type="dcterms:W3CDTF">2012-07-08T23:04:29Z</dcterms:modified>
</cp:coreProperties>
</file>