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1SuKSxfcrQz0EBfxYbLvw==" hashData="8fX1T8dQbQMTJUOtjCaU20uuG8a8jupp10p3+p6E6p4lDtA0/HP6UgpYpq7egoil56xCjWRR6FZLCHEH+KlG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D6B569-E964-49CD-ABE2-4EEA13488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4B44C5A-4C7B-45F1-808B-5ECD6BAD87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612429-9E5E-4FDB-8779-8E7B2ED45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295700-760B-4266-94E0-B5BD01EE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EF2D7D-01AC-49A8-9C26-E0B3FE08C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9109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99BA46-6EF5-466E-9230-89409B204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68E826-A663-4E1F-9F46-D46111B91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71C41B-48C0-4D0D-A011-E7BADF9E5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1179A3-14E2-4081-8584-410A8A0D3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B6948A-B41A-4105-9C9F-A4AF99499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9684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CD2996-1096-4AF1-A243-92D1C3C5B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0363938-5A62-479E-83E7-E04FD4EE83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D5089D-FA68-45F4-8486-AAB575A93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D003EC-6AAF-41EC-9E44-ABD23D8B4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A2C97F-F099-4566-9E8B-AC1FDF096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65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AF22B7-496F-40FC-A736-C4E35F4D0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2441A3-5D78-42EC-B7E9-ED1357CF3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2CCB25-A4E8-40C1-A58E-1EECB47A2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960A5BD-272F-4DD4-80A9-B4E47C28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B51944-21FC-436A-8BB9-27540B909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FE036C-32E7-43AE-93B1-8AF59772A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9160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065ECE-8EF1-4A96-AC02-C4D84A53E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7478F79-FAF0-4063-8CDA-20FDCEE6C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989792F-1120-44D0-8B92-1E825D0F9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1FA2EEB-8C22-4B85-B247-69DAD574B2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533368-518C-403F-AFBD-D0D3A04A1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7299B0B-E020-4689-82C1-234F0548C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18F8143-E1E2-430A-A519-B3FE399CE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D51C64-837F-4D32-98FB-CB9EEC4FC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2441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3B6DE7-5E70-433F-A5BF-F23C90317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EA12AED-6148-478F-9A20-1B4DEF069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931FB8B-B235-4F06-8384-9FFADD959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28F4454-C801-4D62-9238-05B32BAF8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014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7FB818B-066C-4FAD-86B5-16E241611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275D2B3-76AD-43B7-B6B9-BF321BCB4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0C1110B-B776-48B9-BC5E-B02AACD1B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825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959B83-AFBA-44E5-9211-C48C4645D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4376B9F-F478-4A66-A1E4-FD19E79C0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7DC545-D82A-454A-A58D-69E4C552F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8FF5071-D7DB-4A68-B97C-2AAA010AA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7CA78D0-FED9-4152-94C6-D0237AEC8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D36392-0088-49DC-8AE4-3C5B0BE51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247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A4875A-2981-4569-BEFE-B64610A50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AD505AC-23C2-4085-9665-775EF4820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95133D5-9E1D-45E9-9708-B08CACAE8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876903-3122-408A-8DDE-DCF56AE1A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180AE30-0E8D-46FC-9555-46A3E46A7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594572-8510-47C4-B65F-6EFB28DF8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2007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5111A1-9D8D-46A8-A5AF-B90447F45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FE34A68-4549-4457-BF9B-85793710F4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9BC292-174E-4CA1-B82F-8F534FC6C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E6D51A-45E0-42E2-BB59-E46E4A769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057AA2-102F-45CB-83C3-BC4FDE65D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2767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3AAD479-EE1E-47E5-AB38-1EEEDBF7C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371292-60A5-4B51-82E8-37A2DF262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9493A2-E9F6-47FE-A7F7-EAE29298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E41BB2-31E8-4000-A532-93695113B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B0A1AF-1B20-4B8D-B104-F694BAC2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541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0DCF1E-32C9-7A54-6B88-DA186BE452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B16C4D-2467-BFD1-BC74-2E875C6EC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4BDC04-2365-A8E6-1916-34555F2B3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07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727BE86-C82A-497F-89BA-671A9A406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11BAE3A-04BA-4010-B462-C51369038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3BAC6D-165D-4D7F-B161-7F264A7671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74C2F-1415-4EDC-BB5B-3400FAAAF829}" type="datetimeFigureOut">
              <a:rPr lang="es-ES" smtClean="0"/>
              <a:t>29/07/2024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07C100-CDE8-417D-BE01-3D70D703F3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37BC51-3CA9-406B-BCD2-B6520684D8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4933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CB2D821-EF48-BC57-7695-A08E69461E9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5591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901E982-FD53-DF0E-219C-DE0766B03C6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2"/>
          <a:stretch/>
        </p:blipFill>
        <p:spPr>
          <a:xfrm>
            <a:off x="0" y="-2"/>
            <a:ext cx="12192000" cy="6858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A7A6F1-4F2C-8DA5-74D0-984C6432BA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"/>
            <a:ext cx="12192000" cy="6858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2EDBFDA3-94CD-63A5-1614-ACB7EADEA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71772CD-56E2-0683-625B-EEFFF0C3AD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12191999" cy="6858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F3786C4C-F92B-DCD3-4890-F3D5D280910B}"/>
              </a:ext>
            </a:extLst>
          </p:cNvPr>
          <p:cNvSpPr txBox="1"/>
          <p:nvPr/>
        </p:nvSpPr>
        <p:spPr>
          <a:xfrm>
            <a:off x="433785" y="212731"/>
            <a:ext cx="62328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dirty="0">
                <a:solidFill>
                  <a:srgbClr val="FF0000"/>
                </a:solidFill>
                <a:latin typeface="Bell MT" panose="02020503060305020303" pitchFamily="18" charset="0"/>
              </a:rPr>
              <a:t>Prohibido olvidarte </a:t>
            </a:r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927B7CC9-F65D-8001-2889-26AF14D2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51" y="1228395"/>
            <a:ext cx="3672348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Prohibido por el corazón,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que sufre, que late, que llora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por culpa de tu desamor.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Recuerdo las horas aquellas.</a:t>
            </a:r>
          </a:p>
          <a:p>
            <a:pPr algn="ctr"/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 El cuarto en silencio,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la cama vacía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aún guardan momentos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de aquel primer día.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Hoy tengo en mi mano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una copa colmada de vino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e intento con ella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ahogar mi frágil destino</a:t>
            </a:r>
            <a:b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</a:br>
            <a:r>
              <a:rPr lang="es-ES" sz="2000" i="1" dirty="0">
                <a:solidFill>
                  <a:schemeClr val="bg1"/>
                </a:solidFill>
                <a:ea typeface="Times New Roman" panose="02020603050405020304" pitchFamily="18" charset="0"/>
              </a:rPr>
              <a:t>y el humo del cigarro. </a:t>
            </a:r>
            <a:endParaRPr lang="es-ES" sz="2000" i="1" dirty="0">
              <a:solidFill>
                <a:schemeClr val="bg1"/>
              </a:solidFill>
            </a:endParaRPr>
          </a:p>
        </p:txBody>
      </p:sp>
      <p:pic>
        <p:nvPicPr>
          <p:cNvPr id="14" name="Picture 17">
            <a:extLst>
              <a:ext uri="{FF2B5EF4-FFF2-40B4-BE49-F238E27FC236}">
                <a16:creationId xmlns:a16="http://schemas.microsoft.com/office/drawing/2014/main" id="{604715BA-45C6-D4B1-0EB3-A956E01AD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4" b="7524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A3DF6574-C933-1AB7-A1B2-DC3A6035291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6"/>
          <a:stretch/>
        </p:blipFill>
        <p:spPr>
          <a:xfrm>
            <a:off x="-1" y="-4"/>
            <a:ext cx="12192000" cy="6858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8">
            <a:extLst>
              <a:ext uri="{FF2B5EF4-FFF2-40B4-BE49-F238E27FC236}">
                <a16:creationId xmlns:a16="http://schemas.microsoft.com/office/drawing/2014/main" id="{E425EB19-4D9D-6CB9-6994-9222E3C85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66" y="1413063"/>
            <a:ext cx="3672348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 Que brota en mis dedos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dibuja un socorro 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buscando consuelo.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Descubro que el tiempo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se escurre en mis manos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y el blanco polvillo.</a:t>
            </a:r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0" name="Picture 15">
            <a:extLst>
              <a:ext uri="{FF2B5EF4-FFF2-40B4-BE49-F238E27FC236}">
                <a16:creationId xmlns:a16="http://schemas.microsoft.com/office/drawing/2014/main" id="{3085E3EA-9F79-A21F-5805-499485294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8" b="4718"/>
          <a:stretch/>
        </p:blipFill>
        <p:spPr bwMode="auto">
          <a:xfrm>
            <a:off x="-4405" y="0"/>
            <a:ext cx="1220962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48DE759F-1307-96AB-7B36-A6C1A0DBC71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14" y="-44245"/>
            <a:ext cx="12218430" cy="6902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0B314185-3770-B411-8A86-BCEF6EE7EB5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5" b="13699"/>
          <a:stretch/>
        </p:blipFill>
        <p:spPr>
          <a:xfrm>
            <a:off x="0" y="44242"/>
            <a:ext cx="12205215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ctangle 20">
            <a:extLst>
              <a:ext uri="{FF2B5EF4-FFF2-40B4-BE49-F238E27FC236}">
                <a16:creationId xmlns:a16="http://schemas.microsoft.com/office/drawing/2014/main" id="{91225C89-5E6C-4B20-2072-E5A1B73B3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181" y="212730"/>
            <a:ext cx="3395939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No calma las penas,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penetra con prisa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estallando en mis venas.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Y entre risas y llantos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Recuerdo.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Que tengo prohibido olvidarte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prohibido por el corazón,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que sufre, que late y que llora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</a:rPr>
              <a:t>por culpa de tu desamor.</a:t>
            </a:r>
            <a:endParaRPr lang="es-ES" sz="3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1E91767-84D2-C0B3-8038-3F1B9EC39EF3}"/>
              </a:ext>
            </a:extLst>
          </p:cNvPr>
          <p:cNvSpPr txBox="1"/>
          <p:nvPr/>
        </p:nvSpPr>
        <p:spPr>
          <a:xfrm>
            <a:off x="10068288" y="589388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i="1" dirty="0" err="1">
                <a:solidFill>
                  <a:schemeClr val="bg1"/>
                </a:solidFill>
              </a:rPr>
              <a:t>jrvg</a:t>
            </a:r>
            <a:endParaRPr lang="es-ES" sz="4000" b="1" i="1" dirty="0">
              <a:solidFill>
                <a:schemeClr val="bg1"/>
              </a:solidFill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D6D91CE2-A7C7-80B5-74DE-F01612B513A8}"/>
              </a:ext>
            </a:extLst>
          </p:cNvPr>
          <p:cNvSpPr txBox="1"/>
          <p:nvPr/>
        </p:nvSpPr>
        <p:spPr>
          <a:xfrm>
            <a:off x="190208" y="7009177"/>
            <a:ext cx="2613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9" name="ajjjudio1">
            <a:hlinkClick r:id="" action="ppaction://media"/>
            <a:extLst>
              <a:ext uri="{FF2B5EF4-FFF2-40B4-BE49-F238E27FC236}">
                <a16:creationId xmlns:a16="http://schemas.microsoft.com/office/drawing/2014/main" id="{B8C87DC6-FA5E-3438-4003-CA846C8582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259033" y="7579242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6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500"/>
                            </p:stCondLst>
                            <p:childTnLst>
                              <p:par>
                                <p:cTn id="5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2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3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0" tmFilter="0,0; .5, 0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1000"/>
                            </p:stCondLst>
                            <p:childTnLst>
                              <p:par>
                                <p:cTn id="8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45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1" grpId="0"/>
      <p:bldP spid="13" grpId="0"/>
      <p:bldP spid="13" grpId="1"/>
      <p:bldP spid="16" grpId="0"/>
      <p:bldP spid="16" grpId="1"/>
      <p:bldP spid="26" grpId="0"/>
      <p:bldP spid="26" grpId="1"/>
      <p:bldP spid="27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3E05E79-DA6A-36DE-00A9-92C7D3012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E3924F3-8685-F0FB-A0BB-6B226C7CB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AFB007C-4BFF-A0CB-DEAC-4EE4BACCF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4737C26-863D-3252-7CE9-A817273D5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796C090-7D27-240B-674D-8FA8066EC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9E3625F-8B67-AD0C-0993-E8DAE1CBB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C289196-89BC-6E6F-A987-3851B5A1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E285E29-CDD4-B024-1BAE-D5B6A12F0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7143425-481E-EF72-7809-6B9AD7763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53F8F0E-5583-FA57-0D57-1CCD36352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F601DA7-E7F2-E300-CBC9-56FAC1330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2B92C69-4A54-CE40-4540-9BFB737C9061}"/>
              </a:ext>
            </a:extLst>
          </p:cNvPr>
          <p:cNvSpPr txBox="1"/>
          <p:nvPr/>
        </p:nvSpPr>
        <p:spPr>
          <a:xfrm>
            <a:off x="265814" y="7028121"/>
            <a:ext cx="1258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2299982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190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Times New Roman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jrvallegomez@outlook.es</dc:creator>
  <cp:keywords>poesia</cp:keywords>
  <cp:lastModifiedBy>jose ruiz</cp:lastModifiedBy>
  <cp:revision>15</cp:revision>
  <dcterms:created xsi:type="dcterms:W3CDTF">2023-03-03T11:01:38Z</dcterms:created>
  <dcterms:modified xsi:type="dcterms:W3CDTF">2024-07-29T09:35:41Z</dcterms:modified>
</cp:coreProperties>
</file>