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0" r:id="rId5"/>
    <p:sldId id="262" r:id="rId6"/>
    <p:sldId id="263" r:id="rId7"/>
    <p:sldId id="265" r:id="rId8"/>
    <p:sldId id="271" r:id="rId9"/>
    <p:sldId id="266" r:id="rId10"/>
    <p:sldId id="274" r:id="rId11"/>
    <p:sldId id="278" r:id="rId12"/>
    <p:sldId id="279" r:id="rId13"/>
    <p:sldId id="276" r:id="rId14"/>
    <p:sldId id="275" r:id="rId15"/>
    <p:sldId id="28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3d3/3z+qvgZy1hTyl2sAQ==" hashData="e3wQCZjCUY61YL4hYxFuC1yMw9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86" autoAdjust="0"/>
    <p:restoredTop sz="98333" autoAdjust="0"/>
  </p:normalViewPr>
  <p:slideViewPr>
    <p:cSldViewPr>
      <p:cViewPr>
        <p:scale>
          <a:sx n="60" d="100"/>
          <a:sy n="60" d="100"/>
        </p:scale>
        <p:origin x="-984" y="-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46234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76550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61804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19333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9547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84376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697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6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6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032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49239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42691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278982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FF9E0B-D778-4FB4-A69D-42619CAC20D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1F21F-00E6-4998-BB00-519347A6BB9D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56A1E-F82F-4885-95EB-9156CA1D5E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769414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D53602-93E7-477C-9B80-DE2963347F5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35.png"/><Relationship Id="rId5" Type="http://schemas.openxmlformats.org/officeDocument/2006/relationships/image" Target="../media/image34.gif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gif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ALEX\Desktop\Basura\Fotos útiles\LunaLlenaMarMovimient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545"/>
            <a:ext cx="9144000" cy="6897068"/>
          </a:xfrm>
          <a:prstGeom prst="rect">
            <a:avLst/>
          </a:prstGeom>
          <a:noFill/>
        </p:spPr>
      </p:pic>
      <p:pic>
        <p:nvPicPr>
          <p:cNvPr id="1026" name="Picture 2" descr="http://dl10.glitter-graphics.net/pub/72/72870cmxjrny8yc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9" y="-136526"/>
            <a:ext cx="161925" cy="9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1979712" y="188640"/>
            <a:ext cx="6912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b="1" dirty="0" smtClean="0">
                <a:solidFill>
                  <a:srgbClr val="FFC000"/>
                </a:solidFill>
                <a:latin typeface="Parchment" pitchFamily="66" charset="0"/>
              </a:rPr>
              <a:t>Procuro  olvidarte</a:t>
            </a:r>
            <a:endParaRPr lang="es-ES" sz="9600" b="1" dirty="0">
              <a:solidFill>
                <a:srgbClr val="FFC000"/>
              </a:solidFill>
              <a:latin typeface="Parchment" pitchFamily="66" charset="0"/>
            </a:endParaRPr>
          </a:p>
        </p:txBody>
      </p:sp>
      <p:pic>
        <p:nvPicPr>
          <p:cNvPr id="2" name="Picture 2" descr="C:\Users\ALEX\Desktop\fotos amor\553815_396356960383612_296034217082554_1444625_1590228686_n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2008" y="3212976"/>
            <a:ext cx="9324528" cy="3790416"/>
          </a:xfrm>
          <a:prstGeom prst="triangle">
            <a:avLst>
              <a:gd name="adj" fmla="val 49737"/>
            </a:avLst>
          </a:prstGeom>
          <a:noFill/>
        </p:spPr>
      </p:pic>
      <p:pic>
        <p:nvPicPr>
          <p:cNvPr id="7" name="Picture 2" descr="C:\Users\ALEX\Desktop\fotos amor\553815_396356960383612_296034217082554_1444625_1590228686_n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2" y="-27382"/>
            <a:ext cx="9078241" cy="3403143"/>
          </a:xfrm>
          <a:prstGeom prst="triangle">
            <a:avLst>
              <a:gd name="adj" fmla="val 49737"/>
            </a:avLst>
          </a:prstGeom>
          <a:noFill/>
        </p:spPr>
      </p:pic>
      <p:pic>
        <p:nvPicPr>
          <p:cNvPr id="11" name="Picture 3" descr="C:\Users\ALEX\Desktop\fotos amor\553815_396356960383612_296034217082554_1444625_1590228686_n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H="1">
            <a:off x="-1216052" y="1116663"/>
            <a:ext cx="6968613" cy="4536504"/>
          </a:xfrm>
          <a:prstGeom prst="triangle">
            <a:avLst>
              <a:gd name="adj" fmla="val 50460"/>
            </a:avLst>
          </a:prstGeom>
          <a:noFill/>
        </p:spPr>
      </p:pic>
      <p:pic>
        <p:nvPicPr>
          <p:cNvPr id="13" name="Picture 3" descr="C:\Users\ALEX\Desktop\fotos amor\553815_396356960383612_296034217082554_1444625_1590228686_n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358897" y="1113713"/>
            <a:ext cx="6962713" cy="4536504"/>
          </a:xfrm>
          <a:prstGeom prst="triangle">
            <a:avLst>
              <a:gd name="adj" fmla="val 49773"/>
            </a:avLst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824536" y="5349215"/>
            <a:ext cx="4788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solidFill>
                  <a:srgbClr val="FFC000"/>
                </a:solidFill>
                <a:latin typeface="Parchment" pitchFamily="66" charset="0"/>
              </a:rPr>
              <a:t>canta;  María  del   Monte</a:t>
            </a:r>
            <a:endParaRPr lang="es-ES" sz="5400" b="1" dirty="0">
              <a:solidFill>
                <a:srgbClr val="FFC000"/>
              </a:solidFill>
              <a:latin typeface="Parchment" pitchFamily="66" charset="0"/>
            </a:endParaRPr>
          </a:p>
        </p:txBody>
      </p:sp>
      <p:pic>
        <p:nvPicPr>
          <p:cNvPr id="14" name="Picture 6" descr="C:\Users\Felisa\Desktop\para pps\fotos amor\Diapositiva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6389" b="95417" l="5000" r="75417">
                        <a14:backgroundMark x1="24896" y1="28750" x2="23438" y2="43611"/>
                        <a14:backgroundMark x1="46042" y1="33750" x2="46979" y2="34444"/>
                        <a14:backgroundMark x1="52500" y1="37917" x2="77604" y2="58333"/>
                        <a14:backgroundMark x1="24583" y1="45278" x2="5000" y2="62222"/>
                        <a14:backgroundMark x1="8958" y1="64444" x2="28229" y2="66528"/>
                        <a14:backgroundMark x1="29063" y1="65694" x2="26458" y2="46111"/>
                        <a14:backgroundMark x1="39375" y1="51250" x2="35417" y2="65694"/>
                        <a14:backgroundMark x1="41458" y1="53889" x2="52292" y2="67778"/>
                        <a14:backgroundMark x1="47813" y1="60556" x2="74271" y2="64028"/>
                        <a14:backgroundMark x1="72917" y1="59028" x2="42604" y2="21667"/>
                        <a14:backgroundMark x1="12083" y1="30139" x2="10625" y2="51389"/>
                        <a14:backgroundMark x1="44167" y1="24167" x2="48021" y2="56667"/>
                        <a14:backgroundMark x1="37188" y1="78472" x2="71563" y2="90139"/>
                        <a14:backgroundMark x1="74167" y1="87361" x2="73125" y2="65000"/>
                        <a14:backgroundMark x1="30417" y1="77500" x2="29583" y2="81528"/>
                        <a14:backgroundMark x1="35208" y1="71389" x2="34375" y2="78056"/>
                        <a14:backgroundMark x1="26875" y1="70000" x2="26146" y2="756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06" t="4849" r="4394" b="4444"/>
          <a:stretch/>
        </p:blipFill>
        <p:spPr bwMode="auto">
          <a:xfrm>
            <a:off x="251520" y="2564904"/>
            <a:ext cx="6731864" cy="381642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97115392"/>
      </p:ext>
    </p:extLst>
  </p:cSld>
  <p:clrMapOvr>
    <a:masterClrMapping/>
  </p:clrMapOvr>
  <p:transition advTm="18905">
    <p:sndAc>
      <p:stSnd>
        <p:snd r:embed="rId2" name="maría del monte - procuro olvidar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3.bp.blogspot.com/_OGEJJ_DDzdQ/TK1Ii4JwiJI/AAAAAAAAVZo/8mcNNlCBpYs/s1600/green_bird_la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2" descr="http://3.bp.blogspot.com/_OGEJJ_DDzdQ/TK1Ii4JwiJI/AAAAAAAAVZo/8mcNNlCBpYs/s1600/green_bird_la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4644008" cy="6858000"/>
          </a:xfrm>
          <a:prstGeom prst="teardrop">
            <a:avLst/>
          </a:prstGeom>
          <a:noFill/>
        </p:spPr>
      </p:pic>
      <p:pic>
        <p:nvPicPr>
          <p:cNvPr id="6" name="Picture 2" descr="http://3.bp.blogspot.com/_OGEJJ_DDzdQ/TK1Ii4JwiJI/AAAAAAAAVZo/8mcNNlCBpYs/s1600/green_bird_la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teardrop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76068284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Mi rinconcito para amart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785"/>
          <a:stretch/>
        </p:blipFill>
        <p:spPr bwMode="auto">
          <a:xfrm>
            <a:off x="15464" y="34373"/>
            <a:ext cx="4572001" cy="34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Mi rinconcito para amart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785"/>
          <a:stretch/>
        </p:blipFill>
        <p:spPr bwMode="auto">
          <a:xfrm>
            <a:off x="1" y="3457278"/>
            <a:ext cx="4572000" cy="3417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Mi rinconcito para amart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785"/>
          <a:stretch/>
        </p:blipFill>
        <p:spPr bwMode="auto">
          <a:xfrm>
            <a:off x="4572007" y="12701"/>
            <a:ext cx="4572001" cy="34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Mi rinconcito para amart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785"/>
          <a:stretch/>
        </p:blipFill>
        <p:spPr bwMode="auto">
          <a:xfrm>
            <a:off x="4572002" y="3469977"/>
            <a:ext cx="4572000" cy="3417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LEX\Desktop\fotos varias\Nueva carpeta (2)\15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" y="-30927"/>
            <a:ext cx="9143999" cy="68889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82246176"/>
      </p:ext>
    </p:extLst>
  </p:cSld>
  <p:clrMapOvr>
    <a:masterClrMapping/>
  </p:clrMapOvr>
  <p:transition advTm="71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Felisa\Desktop\para pps\fotos amor\945061_QNBRGVPRBUNVHCR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9144000" cy="671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ALEX\Desktop\corazones_3_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72008"/>
            <a:ext cx="8950086" cy="6741368"/>
          </a:xfrm>
          <a:prstGeom prst="rect">
            <a:avLst/>
          </a:prstGeom>
          <a:noFill/>
        </p:spPr>
      </p:pic>
      <p:pic>
        <p:nvPicPr>
          <p:cNvPr id="2050" name="Picture 2" descr="C:\Users\ALEX\Desktop\fotos amor\16055120_7245_sueno_1_H202303_L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" y="548680"/>
            <a:ext cx="5761449" cy="4102152"/>
          </a:xfrm>
          <a:prstGeom prst="diamond">
            <a:avLst/>
          </a:prstGeom>
          <a:noFill/>
        </p:spPr>
      </p:pic>
      <p:pic>
        <p:nvPicPr>
          <p:cNvPr id="2051" name="Picture 3" descr="C:\Users\ALEX\Desktop\fotos amor\amanecer_parte1_4-640x640x8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14925" y="404664"/>
            <a:ext cx="4029075" cy="6029325"/>
          </a:xfrm>
          <a:prstGeom prst="diamond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95269373"/>
      </p:ext>
    </p:extLst>
  </p:cSld>
  <p:clrMapOvr>
    <a:masterClrMapping/>
  </p:clrMapOvr>
  <p:transition advTm="131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C:\Users\ALEX\Desktop\fotos amor\1277427578857_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655"/>
            <a:ext cx="9144000" cy="6887039"/>
          </a:xfrm>
          <a:prstGeom prst="rect">
            <a:avLst/>
          </a:prstGeom>
          <a:noFill/>
        </p:spPr>
      </p:pic>
      <p:sp>
        <p:nvSpPr>
          <p:cNvPr id="2" name="AutoShape 4" descr="data:image/jpeg;base64,/9j/4AAQSkZJRgABAQAAAQABAAD/2wCEAAkGBggGERAIBxEQERMREhIRFRMWFhoRFRASHxMdIB8WHh4XGyYeISUlJR4SKzskIzM1ODgtISo1NTwvPDI3LDUBCQoKDQwOGg8OGTUjHiIsKTUxMTU1NTUrLDQ1LjQ1KS0yNTUvLDUsNSkuLywsNTUqLDUvLjUxKjE2NSwrLC4pL//AABEIAHAAYAMBIgACEQEDEQH/xAAbAAEAAgMBAQAAAAAAAAAAAAAAAwYCBAUHAf/EAC8QAAIBAgUBBgQHAAAAAAAAAAABAgMRBAUSITFBBhMiUWFxIzKh8BQWQlJigZH/xAAZAQEAAwEBAAAAAAAAAAAAAAAAAQMEAgX/xAApEQACAgEBBgUFAAAAAAAAAAAAAQIRAyEEEhMxUYFBseHw8RQVMnHB/9oADAMBAAIRAxEAPwD3EAAAAAAAAAxnONNapcGRFiKtOkviuKTaj4uHfoCUrdEialvHdM+lfzbtZDLpxp0IKotCqSetQ8Lm42imnqe0tnb35tjlPbCnm1d4SnTtFuSjLVeWybV46Va6UuG+NyviRurNX0Wfc4m7p2LEDn4Gtmc6tSGMhTjTjdQlFtup4rp2fFlZP142Ogdp2Z5w3HVgAEnAAAAAAAIcVhaeMi6VVbfVPzRMASm07RzMxyHD46mqEPhyhd06iV5U5ee/KfVdf8Zw8u7OTw8KuVOnKLqQerEqV1ZpWilZN3akmtrpb8pK3greOLdmrHtmWEXC7XPv19HoUjKcs/L1Spj8faDhGSjSp+LXFJ7L+PLSfVX20u9kyXN6WZqXcRq+Fq7nbr6p223+j4aZuzwlCpONecU5R2T6r73IKWEqYWSp4XRClu3FRs0/L+7/AEIjBw5ci3NtEdoTc/y0/Wnh8m6AC088AAAAAAAAAAAAAAAAAAAAAAAAAAAAAAAAAAAAAAAAAAAAAAAAAAAhli6MZqg5LU1exMczO/xag3l1NSqOSjq2TirfMr+9r9Ls5yzfF5bGGMzmWjUtPcpJylZ21WXH6Xzt8u90VudOma4bM8kVKD16eL7FkBzK2e0Yd1KlGc6c1qdWKvCnFuybfvz5K7djfw+IpYqKrUGpRkrprqdpp8iiWKcVckSAAkrAAAAAAAAAMalNVU4S4ZWu1WCyqM6NfH1K0H8q0Wl4Y38crp2UHPn13uWcHMo7yovwZnimpa9tP4/IovaLL8dl8IZXl/fTpyfeOSi5SqVJTlqu4Kyt8Nrhb36bSdm6WZ4Ko8BShOnFxmppwlopySVpxk/C9T/b72LsCvgreuzZ9xk8XDcU7vXq+vvy0NLLMNWwqlCrNTV9utn159fvc3TCkppfEab342My1KkefOTlJtgAEnAAAAAAB//Z"/>
          <p:cNvSpPr>
            <a:spLocks noChangeAspect="1" noChangeArrowheads="1"/>
          </p:cNvSpPr>
          <p:nvPr/>
        </p:nvSpPr>
        <p:spPr bwMode="auto">
          <a:xfrm>
            <a:off x="63500" y="-523875"/>
            <a:ext cx="9144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6" descr="data:image/jpeg;base64,/9j/4AAQSkZJRgABAQAAAQABAAD/2wCEAAkGBggGERAIBxEQERMREhIRFRMWFhoRFRASHxMdIB8WHh4XGyYeISUlJR4SKzskIzM1ODgtISo1NTwvPDI3LDUBCQoKDQwOGg8OGTUjHiIsKTUxMTU1NTUrLDQ1LjQ1KS0yNTUvLDUsNSkuLywsNTUqLDUvLjUxKjE2NSwrLC4pL//AABEIAHAAYAMBIgACEQEDEQH/xAAbAAEAAgMBAQAAAAAAAAAAAAAAAwYCBAUHAf/EAC8QAAIBAgUBBgQHAAAAAAAAAAABAgMRBAUSITFBBhMiUWFxIzKh8BQWQlJigZH/xAAZAQEAAwEBAAAAAAAAAAAAAAAAAQMEAgX/xAApEQACAgEBBgUFAAAAAAAAAAAAAQIRAyEEEhMxUYFBseHw8RQVMnHB/9oADAMBAAIRAxEAPwD3EAAAAAAAAAxnONNapcGRFiKtOkviuKTaj4uHfoCUrdEialvHdM+lfzbtZDLpxp0IKotCqSetQ8Lm42imnqe0tnb35tjlPbCnm1d4SnTtFuSjLVeWybV46Va6UuG+NyviRurNX0Wfc4m7p2LEDn4Gtmc6tSGMhTjTjdQlFtup4rp2fFlZP142Ogdp2Z5w3HVgAEnAAAAAAAIcVhaeMi6VVbfVPzRMASm07RzMxyHD46mqEPhyhd06iV5U5ee/KfVdf8Zw8u7OTw8KuVOnKLqQerEqV1ZpWilZN3akmtrpb8pK3greOLdmrHtmWEXC7XPv19HoUjKcs/L1Spj8faDhGSjSp+LXFJ7L+PLSfVX20u9kyXN6WZqXcRq+Fq7nbr6p223+j4aZuzwlCpONecU5R2T6r73IKWEqYWSp4XRClu3FRs0/L+7/AEIjBw5ci3NtEdoTc/y0/Wnh8m6AC088AAAAAAAAAAAAAAAAAAAAAAAAAAAAAAAAAAAAAAAAAAAAAAAAAAAhli6MZqg5LU1exMczO/xag3l1NSqOSjq2TirfMr+9r9Ls5yzfF5bGGMzmWjUtPcpJylZ21WXH6Xzt8u90VudOma4bM8kVKD16eL7FkBzK2e0Yd1KlGc6c1qdWKvCnFuybfvz5K7djfw+IpYqKrUGpRkrprqdpp8iiWKcVckSAAkrAAAAAAAAAMalNVU4S4ZWu1WCyqM6NfH1K0H8q0Wl4Y38crp2UHPn13uWcHMo7yovwZnimpa9tP4/IovaLL8dl8IZXl/fTpyfeOSi5SqVJTlqu4Kyt8Nrhb36bSdm6WZ4Ko8BShOnFxmppwlopySVpxk/C9T/b72LsCvgreuzZ9xk8XDcU7vXq+vvy0NLLMNWwqlCrNTV9utn159fvc3TCkppfEab342My1KkefOTlJtgAEnAAAAAAB//Z"/>
          <p:cNvSpPr>
            <a:spLocks noChangeAspect="1" noChangeArrowheads="1"/>
          </p:cNvSpPr>
          <p:nvPr/>
        </p:nvSpPr>
        <p:spPr bwMode="auto">
          <a:xfrm>
            <a:off x="215900" y="-371475"/>
            <a:ext cx="9144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 descr="C:\Users\Felisa\Desktop\para pps\fotos varias\552834_262160260541002_236268883130140_555380_213062649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341541">
            <a:off x="110036" y="330927"/>
            <a:ext cx="3294555" cy="26356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Felisa\Desktop\para pps\fotos varias\552834_262160260541002_236268883130140_555380_213062649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76853">
            <a:off x="5835132" y="245767"/>
            <a:ext cx="3294555" cy="26356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Felisa\Desktop\para pps\fotos varias\552834_262160260541002_236268883130140_555380_213062649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111067">
            <a:off x="14363" y="3629782"/>
            <a:ext cx="3294555" cy="26356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Felisa\Desktop\para pps\fotos varias\552834_262160260541002_236268883130140_555380_2130626490_n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79994">
            <a:off x="5823035" y="3572650"/>
            <a:ext cx="3294555" cy="26356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Felisa\Desktop\para pps\carpeta paisajes\camino_otonal-1024x76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8964488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Felisa\Desktop\rosasmarchitas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7020"/>
            <a:ext cx="8892480" cy="680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Picture 1" descr="C:\Users\ALEX\Desktop\b_post11391164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336461311"/>
      </p:ext>
    </p:extLst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0"/>
                            </p:stCondLst>
                            <p:childTnLst>
                              <p:par>
                                <p:cTn id="55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1000"/>
                            </p:stCondLst>
                            <p:childTnLst>
                              <p:par>
                                <p:cTn id="63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4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orazón"/>
          <p:cNvSpPr/>
          <p:nvPr/>
        </p:nvSpPr>
        <p:spPr>
          <a:xfrm>
            <a:off x="3844643" y="2111960"/>
            <a:ext cx="5191859" cy="4701416"/>
          </a:xfrm>
          <a:prstGeom prst="hear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C:\Users\Felisa\Desktop\para pps\fotos amor\_beso+pareja+pasion+amor[1]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530133">
            <a:off x="4378638" y="2849336"/>
            <a:ext cx="4138731" cy="33337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Felisa\Desktop\GIF043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54" y="496925"/>
            <a:ext cx="84772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Felisa\Desktop\GIF043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62" y="4721696"/>
            <a:ext cx="84772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LEX\Desktop\fotos amor\0a0b81632430b36d6538a213d764b62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022" y="362038"/>
            <a:ext cx="3995935" cy="3580359"/>
          </a:xfrm>
          <a:prstGeom prst="heart">
            <a:avLst/>
          </a:prstGeom>
          <a:noFill/>
          <a:ln w="76200">
            <a:solidFill>
              <a:srgbClr val="FF0000"/>
            </a:solidFill>
          </a:ln>
        </p:spPr>
      </p:pic>
      <p:pic>
        <p:nvPicPr>
          <p:cNvPr id="8193" name="Picture 1" descr="C:\Users\ALEX\Desktop\fotos amor\lindayrosas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-1651"/>
            <a:ext cx="9144000" cy="68596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33408272"/>
      </p:ext>
    </p:extLst>
  </p:cSld>
  <p:clrMapOvr>
    <a:masterClrMapping/>
  </p:clrMapOvr>
  <p:transition advTm="102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LEX\Desktop\fotos amor\mulher%20trist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16717"/>
            <a:ext cx="9252520" cy="6841287"/>
          </a:xfrm>
          <a:prstGeom prst="rect">
            <a:avLst/>
          </a:prstGeom>
          <a:noFill/>
        </p:spPr>
      </p:pic>
      <p:pic>
        <p:nvPicPr>
          <p:cNvPr id="1026" name="Picture 2" descr="C:\Users\ALEX\Desktop\imagenes de amor triste\592mujeres-goticas-_1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6632"/>
            <a:ext cx="9144000" cy="6681920"/>
          </a:xfrm>
          <a:prstGeom prst="rect">
            <a:avLst/>
          </a:prstGeom>
          <a:noFill/>
        </p:spPr>
      </p:pic>
      <p:pic>
        <p:nvPicPr>
          <p:cNvPr id="2050" name="Picture 2" descr="C:\Users\ALEX\Desktop\fotos amor\amor2520imposible0ew1vo4[1].jpg"/>
          <p:cNvPicPr>
            <a:picLocks noChangeAspect="1" noChangeArrowheads="1"/>
          </p:cNvPicPr>
          <p:nvPr/>
        </p:nvPicPr>
        <p:blipFill>
          <a:blip r:embed="rId4" cstate="print"/>
          <a:srcRect l="1938" r="1262"/>
          <a:stretch>
            <a:fillRect/>
          </a:stretch>
        </p:blipFill>
        <p:spPr bwMode="auto">
          <a:xfrm>
            <a:off x="0" y="188644"/>
            <a:ext cx="9144000" cy="6669359"/>
          </a:xfrm>
          <a:prstGeom prst="rect">
            <a:avLst/>
          </a:prstGeom>
          <a:noFill/>
        </p:spPr>
      </p:pic>
      <p:pic>
        <p:nvPicPr>
          <p:cNvPr id="7" name="Picture 3" descr="C:\Users\ALEX\Desktop\fotos amor\laisla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3" descr="C:\Users\ALEX\Desktop\fotos amor\laisla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4476064" cy="6597352"/>
          </a:xfrm>
          <a:prstGeom prst="diamond">
            <a:avLst/>
          </a:prstGeom>
          <a:noFill/>
        </p:spPr>
      </p:pic>
      <p:pic>
        <p:nvPicPr>
          <p:cNvPr id="10" name="Picture 3" descr="C:\Users\ALEX\Desktop\fotos amor\laisla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449902" y="116633"/>
            <a:ext cx="4514591" cy="6342171"/>
          </a:xfrm>
          <a:prstGeom prst="diamond">
            <a:avLst/>
          </a:prstGeom>
          <a:noFill/>
        </p:spPr>
      </p:pic>
      <p:pic>
        <p:nvPicPr>
          <p:cNvPr id="12" name="Picture 2" descr="C:\Users\ALEX\Desktop\corazones_3_d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52636"/>
            <a:ext cx="8964488" cy="6669360"/>
          </a:xfrm>
          <a:prstGeom prst="hear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94398667"/>
      </p:ext>
    </p:extLst>
  </p:cSld>
  <p:clrMapOvr>
    <a:masterClrMapping/>
  </p:clrMapOvr>
  <p:transition spd="slow" advTm="43072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9000"/>
                            </p:stCondLst>
                            <p:childTnLst>
                              <p:par>
                                <p:cTn id="56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4000"/>
                            </p:stCondLst>
                            <p:childTnLst>
                              <p:par>
                                <p:cTn id="6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ALEX\Desktop\fotos amor\mujer-sentada-cornisa-lun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4" descr="http://image.blingee.com/images18/content/output/000/000/000/6dd/640881853_467553.gif?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639944" cy="6797939"/>
          </a:xfrm>
          <a:prstGeom prst="rect">
            <a:avLst/>
          </a:prstGeom>
          <a:noFill/>
        </p:spPr>
      </p:pic>
      <p:pic>
        <p:nvPicPr>
          <p:cNvPr id="2053" name="Picture 5" descr="http://t0.gstatic.com/images?q=tbn:ANd9GcSRq9zQl-nPXjCkeoejOYnCgfok39tHMtbTquITP6EQ1HiT3UB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4" r="1925"/>
          <a:stretch>
            <a:fillRect/>
          </a:stretch>
        </p:blipFill>
        <p:spPr bwMode="auto">
          <a:xfrm>
            <a:off x="0" y="0"/>
            <a:ext cx="88924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://t0.gstatic.com/images?q=tbn:ANd9GcSRq9zQl-nPXjCkeoejOYnCgfok39tHMtbTquITP6EQ1HiT3UB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4578754" cy="6857999"/>
          </a:xfrm>
          <a:prstGeom prst="diamond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http://t0.gstatic.com/images?q=tbn:ANd9GcSRq9zQl-nPXjCkeoejOYnCgfok39tHMtbTquITP6EQ1HiT3UB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"/>
            <a:ext cx="4572000" cy="6857999"/>
          </a:xfrm>
          <a:prstGeom prst="diamond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ALEX\Desktop\corazones_3_d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8964488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75570770"/>
      </p:ext>
    </p:extLst>
  </p:cSld>
  <p:clrMapOvr>
    <a:masterClrMapping/>
  </p:clrMapOvr>
  <p:transition spd="slow" advTm="32261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www.lacoctelera.com/myfiles/destino/mujer-sola-soledad-mar-melancolia.jpg?Expires=1335909600&amp;Signature=aLcQ9pVoM4maW57I43NfeVJ0E56yGYkECk8tRqPrdQ5NIqF8aUH~ljf~whqKuT8tuFOK~~XbtzukfDOu8W0QH7JmuG6-x~EFEwBauEBOxEBrPApPT~NJSw94ycHxVtcNudiCyPB7g6qQGwnQ7yKG7M7rL39jLKJ~NQlnv6i8QJc_&amp;Key-Pair-Id=APKAJYN3LZI5CG46B7AA&amp;Policy=eyJTdGF0ZW1lbnQiOlt7IlJlc291cmNlIjoiaHR0cDovL2QzZHM0b3k3ZzF3cnFxLmNsb3VkZnJvbnQubmV0L2Rlc3Rpbm8vbXlmaWxlcy9tdWplci1zb2xhLXNvbGVkYWQtbWFyLW1lbGFuY29saWEuanBnIiwiQ29uZGl0aW9uIjp7IkRhdGVMZXNzVGhhbiI6eyJBV1M6RXBvY2hUaW1lIjoxMzM1OTA5NjAwfX19XX0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" y="16581"/>
            <a:ext cx="8892477" cy="6841423"/>
          </a:xfrm>
          <a:prstGeom prst="rect">
            <a:avLst/>
          </a:prstGeom>
          <a:noFill/>
        </p:spPr>
      </p:pic>
      <p:pic>
        <p:nvPicPr>
          <p:cNvPr id="6" name="Picture 2" descr="http://www.lacoctelera.com/myfiles/destino/mujer-sola-soledad-mar-melancolia.jpg?Expires=1335909600&amp;Signature=aLcQ9pVoM4maW57I43NfeVJ0E56yGYkECk8tRqPrdQ5NIqF8aUH~ljf~whqKuT8tuFOK~~XbtzukfDOu8W0QH7JmuG6-x~EFEwBauEBOxEBrPApPT~NJSw94ycHxVtcNudiCyPB7g6qQGwnQ7yKG7M7rL39jLKJ~NQlnv6i8QJc_&amp;Key-Pair-Id=APKAJYN3LZI5CG46B7AA&amp;Policy=eyJTdGF0ZW1lbnQiOlt7IlJlc291cmNlIjoiaHR0cDovL2QzZHM0b3k3ZzF3cnFxLmNsb3VkZnJvbnQubmV0L2Rlc3Rpbm8vbXlmaWxlcy9tdWplci1zb2xhLXNvbGVkYWQtbWFyLW1lbGFuY29saWEuanBnIiwiQ29uZGl0aW9uIjp7IkRhdGVMZXNzVGhhbiI6eyJBV1M6RXBvY2hUaW1lIjoxMzM1OTA5NjAwfX19XX0_"/>
          <p:cNvPicPr>
            <a:picLocks noChangeAspect="1" noChangeArrowheads="1"/>
          </p:cNvPicPr>
          <p:nvPr/>
        </p:nvPicPr>
        <p:blipFill>
          <a:blip r:embed="rId2" cstate="print"/>
          <a:srcRect l="4408" t="3780" r="3022" b="1721"/>
          <a:stretch>
            <a:fillRect/>
          </a:stretch>
        </p:blipFill>
        <p:spPr bwMode="auto">
          <a:xfrm>
            <a:off x="0" y="188640"/>
            <a:ext cx="4572000" cy="6669360"/>
          </a:xfrm>
          <a:prstGeom prst="can">
            <a:avLst/>
          </a:prstGeom>
          <a:noFill/>
        </p:spPr>
      </p:pic>
      <p:pic>
        <p:nvPicPr>
          <p:cNvPr id="7" name="Picture 2" descr="http://www.lacoctelera.com/myfiles/destino/mujer-sola-soledad-mar-melancolia.jpg?Expires=1335909600&amp;Signature=aLcQ9pVoM4maW57I43NfeVJ0E56yGYkECk8tRqPrdQ5NIqF8aUH~ljf~whqKuT8tuFOK~~XbtzukfDOu8W0QH7JmuG6-x~EFEwBauEBOxEBrPApPT~NJSw94ycHxVtcNudiCyPB7g6qQGwnQ7yKG7M7rL39jLKJ~NQlnv6i8QJc_&amp;Key-Pair-Id=APKAJYN3LZI5CG46B7AA&amp;Policy=eyJTdGF0ZW1lbnQiOlt7IlJlc291cmNlIjoiaHR0cDovL2QzZHM0b3k3ZzF3cnFxLmNsb3VkZnJvbnQubmV0L2Rlc3Rpbm8vbXlmaWxlcy9tdWplci1zb2xhLXNvbGVkYWQtbWFyLW1lbGFuY29saWEuanBnIiwiQ29uZGl0aW9uIjp7IkRhdGVMZXNzVGhhbiI6eyJBV1M6RXBvY2hUaW1lIjoxMzM1OTA5NjAwfX19XX0_"/>
          <p:cNvPicPr>
            <a:picLocks noChangeAspect="1" noChangeArrowheads="1"/>
          </p:cNvPicPr>
          <p:nvPr/>
        </p:nvPicPr>
        <p:blipFill>
          <a:blip r:embed="rId2" cstate="print"/>
          <a:srcRect l="4408" t="3780" r="3022" b="1721"/>
          <a:stretch>
            <a:fillRect/>
          </a:stretch>
        </p:blipFill>
        <p:spPr bwMode="auto">
          <a:xfrm flipH="1">
            <a:off x="4283968" y="116632"/>
            <a:ext cx="4644008" cy="6768752"/>
          </a:xfrm>
          <a:prstGeom prst="can">
            <a:avLst/>
          </a:prstGeom>
          <a:noFill/>
        </p:spPr>
      </p:pic>
      <p:pic>
        <p:nvPicPr>
          <p:cNvPr id="6148" name="Picture 4" descr="C:\Users\ALEX\Desktop\carpeta paisajes\400_1268026131_autum-path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0"/>
            <a:ext cx="9217024" cy="6858000"/>
          </a:xfrm>
          <a:prstGeom prst="rect">
            <a:avLst/>
          </a:prstGeom>
          <a:noFill/>
        </p:spPr>
      </p:pic>
      <p:pic>
        <p:nvPicPr>
          <p:cNvPr id="19" name="Picture 1" descr="C:\Users\ALEX\Desktop\fotos amor\AR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24544" y="0"/>
            <a:ext cx="9468544" cy="6858000"/>
          </a:xfrm>
          <a:prstGeom prst="rect">
            <a:avLst/>
          </a:prstGeom>
          <a:noFill/>
        </p:spPr>
      </p:pic>
      <p:pic>
        <p:nvPicPr>
          <p:cNvPr id="4098" name="Picture 2" descr="C:\Users\ALEX\Desktop\Beautiful-woman-Pictures-1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6552" y="3050"/>
            <a:ext cx="9540551" cy="6851903"/>
          </a:xfrm>
          <a:prstGeom prst="rect">
            <a:avLst/>
          </a:prstGeom>
          <a:noFill/>
        </p:spPr>
      </p:pic>
    </p:spTree>
  </p:cSld>
  <p:clrMapOvr>
    <a:masterClrMapping/>
  </p:clrMapOvr>
  <p:transition advTm="284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1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000"/>
                            </p:stCondLst>
                            <p:childTnLst>
                              <p:par>
                                <p:cTn id="38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://2.bp.blogspot.com/_AjoyWx8G_es/SQeK1-6ReuI/AAAAAAAAENI/ysNHNipHNwg/s1600/PAPEL31.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964488" cy="6858000"/>
          </a:xfrm>
          <a:prstGeom prst="rect">
            <a:avLst/>
          </a:prstGeom>
          <a:noFill/>
        </p:spPr>
      </p:pic>
      <p:sp>
        <p:nvSpPr>
          <p:cNvPr id="2" name="Rectangle 8" descr="0075fxmasredglitter5ftlg131313"/>
          <p:cNvSpPr>
            <a:spLocks noChangeArrowheads="1"/>
          </p:cNvSpPr>
          <p:nvPr/>
        </p:nvSpPr>
        <p:spPr bwMode="auto">
          <a:xfrm>
            <a:off x="8243888" y="0"/>
            <a:ext cx="900112" cy="6858000"/>
          </a:xfrm>
          <a:prstGeom prst="rect">
            <a:avLst/>
          </a:prstGeom>
          <a:blipFill dpi="0" rotWithShape="1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" name="Rectangle 9" descr="0075fxmasredglitter5ftlg131313"/>
          <p:cNvSpPr>
            <a:spLocks noChangeArrowheads="1"/>
          </p:cNvSpPr>
          <p:nvPr/>
        </p:nvSpPr>
        <p:spPr bwMode="auto">
          <a:xfrm>
            <a:off x="2987677" y="0"/>
            <a:ext cx="504825" cy="6858000"/>
          </a:xfrm>
          <a:prstGeom prst="rect">
            <a:avLst/>
          </a:prstGeom>
          <a:blipFill dpi="0" rotWithShape="1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" name="Rectangle 11" descr="0075fxmasredglitter5ftlg131313"/>
          <p:cNvSpPr>
            <a:spLocks noChangeArrowheads="1"/>
          </p:cNvSpPr>
          <p:nvPr/>
        </p:nvSpPr>
        <p:spPr bwMode="auto">
          <a:xfrm>
            <a:off x="0" y="3213101"/>
            <a:ext cx="9144000" cy="647700"/>
          </a:xfrm>
          <a:prstGeom prst="rect">
            <a:avLst/>
          </a:prstGeom>
          <a:blipFill dpi="0" rotWithShape="1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" name="Rectangle 10" descr="Nosotros"/>
          <p:cNvSpPr>
            <a:spLocks noChangeArrowheads="1"/>
          </p:cNvSpPr>
          <p:nvPr/>
        </p:nvSpPr>
        <p:spPr bwMode="auto">
          <a:xfrm>
            <a:off x="3492500" y="3861048"/>
            <a:ext cx="4751388" cy="2996952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080" name="Picture 8" descr="C:\Users\ALEX\Desktop\fotos amor\37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0"/>
            <a:ext cx="4752528" cy="3212976"/>
          </a:xfrm>
          <a:prstGeom prst="rect">
            <a:avLst/>
          </a:prstGeom>
          <a:noFill/>
        </p:spPr>
      </p:pic>
      <p:pic>
        <p:nvPicPr>
          <p:cNvPr id="3074" name="Picture 2" descr="C:\Users\ALEX\Desktop\fotos amor\11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2"/>
            <a:ext cx="4896544" cy="3212975"/>
          </a:xfrm>
          <a:prstGeom prst="rect">
            <a:avLst/>
          </a:prstGeom>
          <a:noFill/>
        </p:spPr>
      </p:pic>
      <p:pic>
        <p:nvPicPr>
          <p:cNvPr id="3075" name="Picture 3" descr="C:\Users\ALEX\Desktop\fotos amor\14botpj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3861048"/>
            <a:ext cx="4752528" cy="299695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33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ALEX\Desktop\70262_noc_kobieta_roz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8892479" cy="7038782"/>
          </a:xfrm>
          <a:prstGeom prst="rect">
            <a:avLst/>
          </a:prstGeom>
          <a:noFill/>
        </p:spPr>
      </p:pic>
      <p:pic>
        <p:nvPicPr>
          <p:cNvPr id="5" name="Picture 2" descr="C:\Users\ALEX\Desktop\270677_134780873270075_100002144892405_255112_3920731_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8892480" cy="705792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09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 descr="ember-02"/>
          <p:cNvSpPr>
            <a:spLocks noChangeArrowheads="1"/>
          </p:cNvSpPr>
          <p:nvPr/>
        </p:nvSpPr>
        <p:spPr bwMode="auto">
          <a:xfrm>
            <a:off x="6011863" y="0"/>
            <a:ext cx="1223962" cy="685800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" name="Rectangle 9" descr="ember-02"/>
          <p:cNvSpPr>
            <a:spLocks noChangeArrowheads="1"/>
          </p:cNvSpPr>
          <p:nvPr/>
        </p:nvSpPr>
        <p:spPr bwMode="auto">
          <a:xfrm>
            <a:off x="0" y="3213102"/>
            <a:ext cx="9144000" cy="576263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058" name="Picture 10" descr="C:\Users\ALEX\Desktop\fotos amor\Amor_apasionado[1].jpg"/>
          <p:cNvPicPr>
            <a:picLocks noChangeAspect="1" noChangeArrowheads="1"/>
          </p:cNvPicPr>
          <p:nvPr/>
        </p:nvPicPr>
        <p:blipFill>
          <a:blip r:embed="rId3" cstate="print"/>
          <a:srcRect b="7289"/>
          <a:stretch>
            <a:fillRect/>
          </a:stretch>
        </p:blipFill>
        <p:spPr bwMode="auto">
          <a:xfrm>
            <a:off x="0" y="0"/>
            <a:ext cx="6012160" cy="3212976"/>
          </a:xfrm>
          <a:prstGeom prst="rect">
            <a:avLst/>
          </a:prstGeom>
          <a:noFill/>
        </p:spPr>
      </p:pic>
      <p:pic>
        <p:nvPicPr>
          <p:cNvPr id="2059" name="Picture 11" descr="C:\Users\ALEX\Desktop\fotos amor\408769_281356861920245_146664945389438_720373_411079267_n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89041"/>
            <a:ext cx="6012160" cy="3024337"/>
          </a:xfrm>
          <a:prstGeom prst="rect">
            <a:avLst/>
          </a:prstGeom>
          <a:noFill/>
        </p:spPr>
      </p:pic>
      <p:pic>
        <p:nvPicPr>
          <p:cNvPr id="2060" name="Picture 12" descr="C:\Users\ALEX\Desktop\Basura\gifs nena\flor2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30" y="260649"/>
            <a:ext cx="1076325" cy="962025"/>
          </a:xfrm>
          <a:prstGeom prst="rect">
            <a:avLst/>
          </a:prstGeom>
          <a:noFill/>
        </p:spPr>
      </p:pic>
      <p:pic>
        <p:nvPicPr>
          <p:cNvPr id="2061" name="Picture 13" descr="C:\Users\ALEX\Desktop\Basura\gifs nena\flor2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6" y="1844825"/>
            <a:ext cx="1076325" cy="962025"/>
          </a:xfrm>
          <a:prstGeom prst="rect">
            <a:avLst/>
          </a:prstGeom>
          <a:noFill/>
        </p:spPr>
      </p:pic>
      <p:pic>
        <p:nvPicPr>
          <p:cNvPr id="2062" name="Picture 14" descr="C:\Users\ALEX\Desktop\Basura\gifs nena\flor2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8" y="4005065"/>
            <a:ext cx="1076325" cy="962025"/>
          </a:xfrm>
          <a:prstGeom prst="rect">
            <a:avLst/>
          </a:prstGeom>
          <a:noFill/>
        </p:spPr>
      </p:pic>
      <p:pic>
        <p:nvPicPr>
          <p:cNvPr id="2063" name="Picture 15" descr="C:\Users\ALEX\Desktop\Basura\gifs nena\flor2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6" y="5445225"/>
            <a:ext cx="1076325" cy="962025"/>
          </a:xfrm>
          <a:prstGeom prst="rect">
            <a:avLst/>
          </a:prstGeom>
          <a:noFill/>
        </p:spPr>
      </p:pic>
      <p:pic>
        <p:nvPicPr>
          <p:cNvPr id="2064" name="Picture 16" descr="C:\Users\ALEX\Desktop\fotos amor\mujersol[1].jpg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0" y="2"/>
            <a:ext cx="6012160" cy="3212975"/>
          </a:xfrm>
          <a:prstGeom prst="rect">
            <a:avLst/>
          </a:prstGeom>
          <a:noFill/>
        </p:spPr>
      </p:pic>
      <p:pic>
        <p:nvPicPr>
          <p:cNvPr id="24" name="Picture 16" descr="C:\Users\ALEX\Desktop\fotos amor\mujersol[1].jpg"/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0" y="3789040"/>
            <a:ext cx="6012160" cy="3068960"/>
          </a:xfrm>
          <a:prstGeom prst="rect">
            <a:avLst/>
          </a:prstGeom>
          <a:noFill/>
        </p:spPr>
      </p:pic>
      <p:pic>
        <p:nvPicPr>
          <p:cNvPr id="12" name="Picture 16" descr="C:\Users\ALEX\Desktop\fotos amor\mujersol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"/>
            <a:ext cx="6012160" cy="3212975"/>
          </a:xfrm>
          <a:prstGeom prst="rect">
            <a:avLst/>
          </a:prstGeom>
          <a:noFill/>
        </p:spPr>
      </p:pic>
      <p:pic>
        <p:nvPicPr>
          <p:cNvPr id="16" name="Picture 16" descr="C:\Users\ALEX\Desktop\fotos amor\mujersol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789040"/>
            <a:ext cx="6012160" cy="3068960"/>
          </a:xfrm>
          <a:prstGeom prst="rect">
            <a:avLst/>
          </a:prstGeom>
          <a:noFill/>
        </p:spPr>
      </p:pic>
    </p:spTree>
  </p:cSld>
  <p:clrMapOvr>
    <a:masterClrMapping/>
  </p:clrMapOvr>
  <p:transition advTm="3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251520" y="620688"/>
            <a:ext cx="8748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0070C0"/>
                </a:solidFill>
                <a:latin typeface="Century Schoolbook" pitchFamily="18" charset="0"/>
              </a:rPr>
              <a:t>Hoy  es  </a:t>
            </a:r>
            <a:fld id="{6D21816F-91CF-4F74-895F-E0F0233A329C}" type="datetime2">
              <a:rPr lang="es-ES" sz="3600" b="1" smtClean="0">
                <a:solidFill>
                  <a:srgbClr val="0070C0"/>
                </a:solidFill>
                <a:latin typeface="Century Schoolbook" pitchFamily="18" charset="0"/>
              </a:rPr>
              <a:pPr/>
              <a:t>viernes, 08 de junio de 2012</a:t>
            </a:fld>
            <a:endParaRPr lang="es-ES" sz="3600" b="1" dirty="0">
              <a:solidFill>
                <a:srgbClr val="0070C0"/>
              </a:solidFill>
              <a:latin typeface="Century Schoolbook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39552" y="1556792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0070C0"/>
                </a:solidFill>
                <a:latin typeface="Arial Rounded MT Bold" pitchFamily="34" charset="0"/>
              </a:rPr>
              <a:t>Ahora mismo son las ……..</a:t>
            </a:r>
            <a:endParaRPr lang="es-ES" sz="3600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pic>
        <p:nvPicPr>
          <p:cNvPr id="1028" name="Picture 4" descr="C:\Users\ALEX\Desktop\Basura\Fotos útiles\Gifs\x_3b6525e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6685" y="5459685"/>
            <a:ext cx="1895475" cy="1209675"/>
          </a:xfrm>
          <a:prstGeom prst="rect">
            <a:avLst/>
          </a:prstGeom>
          <a:noFill/>
        </p:spPr>
      </p:pic>
    </p:spTree>
    <p:controls>
      <p:control spid="1027" name="ShockwaveFlash1" r:id="rId2" imgW="7632610" imgH="2975364"/>
    </p:controls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200"/>
                            </p:stCondLst>
                            <p:childTnLst>
                              <p:par>
                                <p:cTn id="8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2103</TotalTime>
  <Words>75</Words>
  <Application>Microsoft Office PowerPoint</Application>
  <PresentationFormat>Presentación en pantalla (4:3)</PresentationFormat>
  <Paragraphs>32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Felisa</dc:creator>
  <cp:lastModifiedBy>fideo</cp:lastModifiedBy>
  <cp:revision>211</cp:revision>
  <dcterms:created xsi:type="dcterms:W3CDTF">2012-05-15T15:18:32Z</dcterms:created>
  <dcterms:modified xsi:type="dcterms:W3CDTF">2012-06-08T10:21:07Z</dcterms:modified>
</cp:coreProperties>
</file>