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30"/>
  </p:notesMasterIdLst>
  <p:sldIdLst>
    <p:sldId id="256" r:id="rId3"/>
    <p:sldId id="257" r:id="rId4"/>
    <p:sldId id="267" r:id="rId5"/>
    <p:sldId id="261" r:id="rId6"/>
    <p:sldId id="259" r:id="rId7"/>
    <p:sldId id="258" r:id="rId8"/>
    <p:sldId id="262" r:id="rId9"/>
    <p:sldId id="263" r:id="rId10"/>
    <p:sldId id="269" r:id="rId11"/>
    <p:sldId id="276" r:id="rId12"/>
    <p:sldId id="265" r:id="rId13"/>
    <p:sldId id="264" r:id="rId14"/>
    <p:sldId id="266" r:id="rId15"/>
    <p:sldId id="281" r:id="rId16"/>
    <p:sldId id="272" r:id="rId17"/>
    <p:sldId id="274" r:id="rId18"/>
    <p:sldId id="260" r:id="rId19"/>
    <p:sldId id="268" r:id="rId20"/>
    <p:sldId id="270" r:id="rId21"/>
    <p:sldId id="278" r:id="rId22"/>
    <p:sldId id="273" r:id="rId23"/>
    <p:sldId id="282" r:id="rId24"/>
    <p:sldId id="279" r:id="rId25"/>
    <p:sldId id="283" r:id="rId26"/>
    <p:sldId id="284" r:id="rId27"/>
    <p:sldId id="277" r:id="rId28"/>
    <p:sldId id="286" r:id="rId29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84EP30FqhNa9sv8fcwInjA" hashData="1PM4X94O7DS1DfFDVxxmoPwQ9l4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chemeClr val="tx1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1" d="100"/>
          <a:sy n="61" d="100"/>
        </p:scale>
        <p:origin x="-72" y="-22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1326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37610EB-6EDF-4A8F-A0E9-D95C1C56E38D}" type="datetimeFigureOut">
              <a:rPr lang="es-ES" smtClean="0"/>
              <a:pPr/>
              <a:t>07/06/2012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5989FCB-B03D-45F7-B574-3684C8D98D5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5989FCB-B03D-45F7-B574-3684C8D98D55}" type="slidenum">
              <a:rPr lang="es-ES" smtClean="0"/>
              <a:pPr/>
              <a:t>3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75C4E0-2F92-4174-9C14-D8B68DEE83EB}" type="datetimeFigureOut">
              <a:rPr lang="es-ES" smtClean="0"/>
              <a:pPr/>
              <a:t>07/06/2012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3BDDD7-C5D3-4B03-81AB-7F45DD6604A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75C4E0-2F92-4174-9C14-D8B68DEE83EB}" type="datetimeFigureOut">
              <a:rPr lang="es-ES" smtClean="0"/>
              <a:pPr/>
              <a:t>07/06/2012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3BDDD7-C5D3-4B03-81AB-7F45DD6604A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75C4E0-2F92-4174-9C14-D8B68DEE83EB}" type="datetimeFigureOut">
              <a:rPr lang="es-ES" smtClean="0"/>
              <a:pPr/>
              <a:t>07/06/2012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3BDDD7-C5D3-4B03-81AB-7F45DD6604A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75C4E0-2F92-4174-9C14-D8B68DEE83EB}" type="datetimeFigureOut">
              <a:rPr lang="es-ES" smtClean="0"/>
              <a:pPr/>
              <a:t>07/06/2012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3BDDD7-C5D3-4B03-81AB-7F45DD6604A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75C4E0-2F92-4174-9C14-D8B68DEE83EB}" type="datetimeFigureOut">
              <a:rPr lang="es-ES" smtClean="0"/>
              <a:pPr/>
              <a:t>07/06/2012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3BDDD7-C5D3-4B03-81AB-7F45DD6604A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75C4E0-2F92-4174-9C14-D8B68DEE83EB}" type="datetimeFigureOut">
              <a:rPr lang="es-ES" smtClean="0"/>
              <a:pPr/>
              <a:t>07/06/2012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3BDDD7-C5D3-4B03-81AB-7F45DD6604A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75C4E0-2F92-4174-9C14-D8B68DEE83EB}" type="datetimeFigureOut">
              <a:rPr lang="es-ES" smtClean="0"/>
              <a:pPr/>
              <a:t>07/06/2012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3BDDD7-C5D3-4B03-81AB-7F45DD6604A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75C4E0-2F92-4174-9C14-D8B68DEE83EB}" type="datetimeFigureOut">
              <a:rPr lang="es-ES" smtClean="0"/>
              <a:pPr/>
              <a:t>07/06/2012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3BDDD7-C5D3-4B03-81AB-7F45DD6604A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75C4E0-2F92-4174-9C14-D8B68DEE83EB}" type="datetimeFigureOut">
              <a:rPr lang="es-ES" smtClean="0"/>
              <a:pPr/>
              <a:t>07/06/2012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3BDDD7-C5D3-4B03-81AB-7F45DD6604A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75C4E0-2F92-4174-9C14-D8B68DEE83EB}" type="datetimeFigureOut">
              <a:rPr lang="es-ES" smtClean="0"/>
              <a:pPr/>
              <a:t>07/06/2012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3BDDD7-C5D3-4B03-81AB-7F45DD6604A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75C4E0-2F92-4174-9C14-D8B68DEE83EB}" type="datetimeFigureOut">
              <a:rPr lang="es-ES" smtClean="0"/>
              <a:pPr/>
              <a:t>07/06/2012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3BDDD7-C5D3-4B03-81AB-7F45DD6604A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7D82617-B495-4CE2-93C0-840B4A98B645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E75C4E0-2F92-4174-9C14-D8B68DEE83EB}" type="datetimeFigureOut">
              <a:rPr lang="es-ES" smtClean="0"/>
              <a:pPr/>
              <a:t>07/06/2012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3BDDD7-C5D3-4B03-81AB-7F45DD6604A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10000">
    <p:fad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13265CB9-B856-4D93-8754-B7042F7A39F4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gif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gi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gif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gif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gif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gif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gif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gif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gif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gif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9.gif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gif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gif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gif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gif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fechas-especiales-13/" TargetMode="External"/><Relationship Id="rId13" Type="http://schemas.openxmlformats.org/officeDocument/2006/relationships/hyperlink" Target="http://www.mispps.com/politica/" TargetMode="External"/><Relationship Id="rId18" Type="http://schemas.openxmlformats.org/officeDocument/2006/relationships/hyperlink" Target="http://www.mispps.com/dedicatorias-41/" TargetMode="External"/><Relationship Id="rId26" Type="http://schemas.openxmlformats.org/officeDocument/2006/relationships/hyperlink" Target="http://www.mispps.com/reflexion/" TargetMode="External"/><Relationship Id="rId3" Type="http://schemas.openxmlformats.org/officeDocument/2006/relationships/image" Target="../media/image34.png"/><Relationship Id="rId21" Type="http://schemas.openxmlformats.org/officeDocument/2006/relationships/hyperlink" Target="http://www.mispps.com/graciosos/" TargetMode="External"/><Relationship Id="rId7" Type="http://schemas.openxmlformats.org/officeDocument/2006/relationships/hyperlink" Target="http://www.mispps.com/eroticos-12/" TargetMode="External"/><Relationship Id="rId12" Type="http://schemas.openxmlformats.org/officeDocument/2006/relationships/hyperlink" Target="http://www.mispps.com/naturaleza-ciencias/" TargetMode="External"/><Relationship Id="rId17" Type="http://schemas.openxmlformats.org/officeDocument/2006/relationships/hyperlink" Target="http://www.mispps.com/religiosos/" TargetMode="External"/><Relationship Id="rId25" Type="http://schemas.openxmlformats.org/officeDocument/2006/relationships/hyperlink" Target="http://www.mispps.com/politica-35/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romanticos-17/" TargetMode="External"/><Relationship Id="rId20" Type="http://schemas.openxmlformats.org/officeDocument/2006/relationships/hyperlink" Target="http://www.mispps.com/fechas-especiales/" TargetMode="External"/><Relationship Id="rId29" Type="http://schemas.openxmlformats.org/officeDocument/2006/relationships/hyperlink" Target="http://www.mispps.com/religiosos-31/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dedicatorias/" TargetMode="External"/><Relationship Id="rId11" Type="http://schemas.openxmlformats.org/officeDocument/2006/relationships/hyperlink" Target="http://www.mispps.com/lugares-19/" TargetMode="External"/><Relationship Id="rId24" Type="http://schemas.openxmlformats.org/officeDocument/2006/relationships/hyperlink" Target="http://www.mispps.com/naturaleza-ciencias-29/" TargetMode="External"/><Relationship Id="rId5" Type="http://schemas.openxmlformats.org/officeDocument/2006/relationships/image" Target="../media/image35.png"/><Relationship Id="rId15" Type="http://schemas.openxmlformats.org/officeDocument/2006/relationships/hyperlink" Target="http://www.mispps.com/salud/" TargetMode="External"/><Relationship Id="rId23" Type="http://schemas.openxmlformats.org/officeDocument/2006/relationships/hyperlink" Target="http://www.mispps.com/lugares/" TargetMode="External"/><Relationship Id="rId28" Type="http://schemas.openxmlformats.org/officeDocument/2006/relationships/hyperlink" Target="http://www.mispps.com/romanticos/" TargetMode="External"/><Relationship Id="rId10" Type="http://schemas.openxmlformats.org/officeDocument/2006/relationships/hyperlink" Target="http://www.mispps.com/historia-arte/" TargetMode="External"/><Relationship Id="rId19" Type="http://schemas.openxmlformats.org/officeDocument/2006/relationships/hyperlink" Target="http://www.mispps.com/eroticos/" TargetMode="External"/><Relationship Id="rId31" Type="http://schemas.openxmlformats.org/officeDocument/2006/relationships/image" Target="../media/image36.jpeg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graciosos-14/" TargetMode="External"/><Relationship Id="rId14" Type="http://schemas.openxmlformats.org/officeDocument/2006/relationships/hyperlink" Target="http://www.mispps.com/reflexion-16/" TargetMode="External"/><Relationship Id="rId22" Type="http://schemas.openxmlformats.org/officeDocument/2006/relationships/hyperlink" Target="http://www.mispps.com/historia-arte-39/" TargetMode="External"/><Relationship Id="rId27" Type="http://schemas.openxmlformats.org/officeDocument/2006/relationships/hyperlink" Target="http://www.mispps.com/salud-26/" TargetMode="External"/><Relationship Id="rId30" Type="http://schemas.openxmlformats.org/officeDocument/2006/relationships/hyperlink" Target="http://www.mispps.com/register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3 Imagen" descr="expresando-el-amor-milespowerpoints.com._00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expresando-el-amor-milespowerpoints.com._025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1265" name="Rectangle 1"/>
          <p:cNvSpPr>
            <a:spLocks noChangeArrowheads="1"/>
          </p:cNvSpPr>
          <p:nvPr/>
        </p:nvSpPr>
        <p:spPr bwMode="auto">
          <a:xfrm>
            <a:off x="500034" y="642918"/>
            <a:ext cx="5643602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81025" algn="l"/>
                <a:tab pos="1163638" algn="l"/>
                <a:tab pos="1744663" algn="l"/>
                <a:tab pos="2327275" algn="l"/>
                <a:tab pos="2908300" algn="l"/>
                <a:tab pos="3489325" algn="l"/>
                <a:tab pos="4071938" algn="l"/>
                <a:tab pos="4652963" algn="l"/>
                <a:tab pos="5235575" algn="l"/>
                <a:tab pos="5816600" algn="l"/>
                <a:tab pos="6397625" algn="l"/>
                <a:tab pos="6980238" algn="l"/>
                <a:tab pos="7561263" algn="l"/>
                <a:tab pos="8143875" algn="l"/>
                <a:tab pos="8724900" algn="l"/>
                <a:tab pos="9305925" algn="l"/>
              </a:tabLst>
            </a:pPr>
            <a:r>
              <a:rPr kumimoji="0" lang="es-ES" sz="2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Baskerville Old Face" pitchFamily="18" charset="0"/>
                <a:ea typeface="Times New Roman" pitchFamily="18" charset="0"/>
                <a:cs typeface="Arial" pitchFamily="34" charset="0"/>
              </a:rPr>
              <a:t>Procuro Olvidarte</a:t>
            </a:r>
            <a:endParaRPr kumimoji="0" lang="es-ES" sz="24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Baskerville Old Face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81025" algn="l"/>
                <a:tab pos="1163638" algn="l"/>
                <a:tab pos="1744663" algn="l"/>
                <a:tab pos="2327275" algn="l"/>
                <a:tab pos="2908300" algn="l"/>
                <a:tab pos="3489325" algn="l"/>
                <a:tab pos="4071938" algn="l"/>
                <a:tab pos="4652963" algn="l"/>
                <a:tab pos="5235575" algn="l"/>
                <a:tab pos="5816600" algn="l"/>
                <a:tab pos="6397625" algn="l"/>
                <a:tab pos="6980238" algn="l"/>
                <a:tab pos="7561263" algn="l"/>
                <a:tab pos="8143875" algn="l"/>
                <a:tab pos="8724900" algn="l"/>
                <a:tab pos="9305925" algn="l"/>
              </a:tabLst>
            </a:pPr>
            <a:r>
              <a:rPr kumimoji="0" lang="es-ES" sz="2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Baskerville Old Face" pitchFamily="18" charset="0"/>
                <a:ea typeface="Times New Roman" pitchFamily="18" charset="0"/>
                <a:cs typeface="Arial" pitchFamily="34" charset="0"/>
              </a:rPr>
              <a:t>Siguiendo la ruta de un pájaro herido</a:t>
            </a:r>
            <a:endParaRPr kumimoji="0" lang="es-ES" sz="40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Baskerville Old Face" pitchFamily="18" charset="0"/>
            </a:endParaRPr>
          </a:p>
        </p:txBody>
      </p:sp>
      <p:sp>
        <p:nvSpPr>
          <p:cNvPr id="10" name="9 CuadroTexto"/>
          <p:cNvSpPr txBox="1"/>
          <p:nvPr/>
        </p:nvSpPr>
        <p:spPr>
          <a:xfrm>
            <a:off x="6786578" y="6215082"/>
            <a:ext cx="138852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b="1" u="sng" dirty="0" smtClean="0">
                <a:solidFill>
                  <a:schemeClr val="bg1"/>
                </a:solidFill>
                <a:latin typeface="Baskerville Old Face" pitchFamily="18" charset="0"/>
              </a:rPr>
              <a:t>Sincronizado</a:t>
            </a:r>
            <a:endParaRPr lang="es-ES" sz="2000" b="1" u="sng" dirty="0">
              <a:solidFill>
                <a:schemeClr val="bg1"/>
              </a:solidFill>
              <a:latin typeface="Baskerville Old Face" pitchFamily="18" charset="0"/>
            </a:endParaRPr>
          </a:p>
        </p:txBody>
      </p:sp>
    </p:spTree>
  </p:cSld>
  <p:clrMapOvr>
    <a:masterClrMapping/>
  </p:clrMapOvr>
  <p:transition spd="slow" advTm="15078">
    <p:fade/>
    <p:sndAc>
      <p:stSnd>
        <p:snd r:embed="rId2" name="procuro olvidart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6500"/>
                            </p:stCondLst>
                            <p:childTnLst>
                              <p:par>
                                <p:cTn id="9" presetID="45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126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12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12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3 Marcador de contenido" descr="Si el amor se va,,,,,,,,,,_058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4 CuadroTexto"/>
          <p:cNvSpPr txBox="1"/>
          <p:nvPr/>
        </p:nvSpPr>
        <p:spPr>
          <a:xfrm>
            <a:off x="1857356" y="200024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dirty="0"/>
          </a:p>
        </p:txBody>
      </p:sp>
      <p:sp>
        <p:nvSpPr>
          <p:cNvPr id="6" name="5 Rectángulo"/>
          <p:cNvSpPr/>
          <p:nvPr/>
        </p:nvSpPr>
        <p:spPr>
          <a:xfrm>
            <a:off x="214282" y="4857760"/>
            <a:ext cx="464347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b="1" dirty="0" smtClean="0">
                <a:latin typeface="Baskerville Old Face" pitchFamily="18" charset="0"/>
              </a:rPr>
              <a:t>procuro alejarme,</a:t>
            </a:r>
            <a:br>
              <a:rPr lang="es-ES" sz="2800" b="1" dirty="0" smtClean="0">
                <a:latin typeface="Baskerville Old Face" pitchFamily="18" charset="0"/>
              </a:rPr>
            </a:br>
            <a:r>
              <a:rPr lang="es-ES" sz="2800" b="1" dirty="0" smtClean="0">
                <a:latin typeface="Baskerville Old Face" pitchFamily="18" charset="0"/>
              </a:rPr>
              <a:t>de aquellos lugares donde nos quisimos</a:t>
            </a:r>
            <a:endParaRPr lang="es-ES" sz="2800" b="1" dirty="0">
              <a:latin typeface="Baskerville Old Face" pitchFamily="18" charset="0"/>
            </a:endParaRPr>
          </a:p>
        </p:txBody>
      </p:sp>
    </p:spTree>
  </p:cSld>
  <p:clrMapOvr>
    <a:masterClrMapping/>
  </p:clrMapOvr>
  <p:transition spd="slow" advTm="6484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3 Marcador de contenido" descr="Flores-Reflejadas.gif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6" name="5 Imagen" descr="aves12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500694" y="428604"/>
            <a:ext cx="2608687" cy="3276000"/>
          </a:xfrm>
          <a:prstGeom prst="rect">
            <a:avLst/>
          </a:prstGeom>
        </p:spPr>
      </p:pic>
      <p:sp>
        <p:nvSpPr>
          <p:cNvPr id="8" name="7 Rectángulo"/>
          <p:cNvSpPr/>
          <p:nvPr/>
        </p:nvSpPr>
        <p:spPr>
          <a:xfrm>
            <a:off x="4572000" y="3571876"/>
            <a:ext cx="4572000" cy="175432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3600" b="1" dirty="0" smtClean="0">
                <a:latin typeface="Baskerville Old Face" pitchFamily="18" charset="0"/>
              </a:rPr>
              <a:t>me enredo en amores</a:t>
            </a:r>
            <a:br>
              <a:rPr lang="es-ES" sz="3600" b="1" dirty="0" smtClean="0">
                <a:latin typeface="Baskerville Old Face" pitchFamily="18" charset="0"/>
              </a:rPr>
            </a:br>
            <a:r>
              <a:rPr lang="es-ES" sz="3600" b="1" dirty="0" smtClean="0">
                <a:latin typeface="Baskerville Old Face" pitchFamily="18" charset="0"/>
              </a:rPr>
              <a:t>sin ganas ni fuerzas por ver si te olvido</a:t>
            </a:r>
            <a:endParaRPr lang="es-ES" sz="3600" b="1" dirty="0">
              <a:latin typeface="Baskerville Old Face" pitchFamily="18" charset="0"/>
            </a:endParaRPr>
          </a:p>
        </p:txBody>
      </p:sp>
    </p:spTree>
  </p:cSld>
  <p:clrMapOvr>
    <a:masterClrMapping/>
  </p:clrMapOvr>
  <p:transition spd="slow" advTm="6719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3 Marcador de contenido" descr="wwwbigxycom-005.gif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1"/>
            <a:ext cx="9144000" cy="6858000"/>
          </a:xfrm>
        </p:spPr>
      </p:pic>
      <p:sp>
        <p:nvSpPr>
          <p:cNvPr id="5" name="4 Rectángulo"/>
          <p:cNvSpPr/>
          <p:nvPr/>
        </p:nvSpPr>
        <p:spPr>
          <a:xfrm>
            <a:off x="785786" y="571480"/>
            <a:ext cx="4572000" cy="175432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3600" dirty="0" smtClean="0">
                <a:solidFill>
                  <a:schemeClr val="bg1"/>
                </a:solidFill>
                <a:latin typeface="Baskerville Old Face" pitchFamily="18" charset="0"/>
              </a:rPr>
              <a:t>y llega la noche y de nuevo comprendo que te necesito</a:t>
            </a:r>
            <a:endParaRPr lang="es-ES" sz="3600" dirty="0">
              <a:solidFill>
                <a:schemeClr val="bg1"/>
              </a:solidFill>
              <a:latin typeface="Baskerville Old Face" pitchFamily="18" charset="0"/>
            </a:endParaRPr>
          </a:p>
        </p:txBody>
      </p:sp>
    </p:spTree>
  </p:cSld>
  <p:clrMapOvr>
    <a:masterClrMapping/>
  </p:clrMapOvr>
  <p:transition spd="slow" advTm="7813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3 Marcador de contenido" descr="sprklz143zq8.gif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7999"/>
          </a:xfrm>
        </p:spPr>
      </p:pic>
      <p:pic>
        <p:nvPicPr>
          <p:cNvPr id="5" name="4 Imagen" descr="images....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</p:spTree>
  </p:cSld>
  <p:clrMapOvr>
    <a:masterClrMapping/>
  </p:clrMapOvr>
  <p:transition spd="slow" advTm="714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3 Marcador de contenido" descr="amw2-34.gif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spd="slow" advTm="6234"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7" name="6 Marcador de contenido" descr="rosaspintadablillante.gif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8" name="7 Imagen" descr="images (8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0031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xit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3 Marcador de contenido" descr="-_20110328_1305729913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" y="0"/>
            <a:ext cx="9144000" cy="6858000"/>
          </a:xfrm>
        </p:spPr>
      </p:pic>
      <p:sp>
        <p:nvSpPr>
          <p:cNvPr id="5" name="4 Rectángulo"/>
          <p:cNvSpPr/>
          <p:nvPr/>
        </p:nvSpPr>
        <p:spPr>
          <a:xfrm>
            <a:off x="1500166" y="5429264"/>
            <a:ext cx="671517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dirty="0" smtClean="0">
                <a:solidFill>
                  <a:schemeClr val="bg1"/>
                </a:solidFill>
                <a:latin typeface="Baskerville Old Face" pitchFamily="18" charset="0"/>
              </a:rPr>
              <a:t>Lo que haría porque estuvieras tu, porque siguieras tu conmigo</a:t>
            </a:r>
            <a:endParaRPr lang="es-ES" sz="3200" dirty="0">
              <a:solidFill>
                <a:schemeClr val="bg1"/>
              </a:solidFill>
              <a:latin typeface="Baskerville Old Face" pitchFamily="18" charset="0"/>
            </a:endParaRPr>
          </a:p>
        </p:txBody>
      </p:sp>
    </p:spTree>
  </p:cSld>
  <p:clrMapOvr>
    <a:masterClrMapping/>
  </p:clrMapOvr>
  <p:transition spd="slow" advTm="9938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3 Marcador de contenido" descr="Si el amor se va,,,,,,,,,,_079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4 Rectángulo"/>
          <p:cNvSpPr/>
          <p:nvPr/>
        </p:nvSpPr>
        <p:spPr>
          <a:xfrm>
            <a:off x="642910" y="5715016"/>
            <a:ext cx="485775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b="1" dirty="0" smtClean="0">
                <a:solidFill>
                  <a:schemeClr val="bg1"/>
                </a:solidFill>
                <a:latin typeface="Baskerville Old Face" pitchFamily="18" charset="0"/>
              </a:rPr>
              <a:t>lo que haría por no sentirme así, por no vivir así perdido</a:t>
            </a:r>
            <a:endParaRPr lang="es-ES" sz="2800" b="1" dirty="0">
              <a:solidFill>
                <a:schemeClr val="bg1"/>
              </a:solidFill>
              <a:latin typeface="Baskerville Old Face" pitchFamily="18" charset="0"/>
            </a:endParaRPr>
          </a:p>
        </p:txBody>
      </p:sp>
    </p:spTree>
  </p:cSld>
  <p:clrMapOvr>
    <a:masterClrMapping/>
  </p:clrMapOvr>
  <p:transition spd="slow" advTm="10172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" name="4 Marcador de contenido" descr="imagenes-brillantes-14.gif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928662" y="1000108"/>
            <a:ext cx="7500990" cy="4929222"/>
          </a:xfrm>
          <a:prstGeom prst="round2DiagRect">
            <a:avLst/>
          </a:prstGeom>
        </p:spPr>
      </p:pic>
    </p:spTree>
  </p:cSld>
  <p:clrMapOvr>
    <a:masterClrMapping/>
  </p:clrMapOvr>
  <p:transition spd="slow" advTm="7532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" name="4 Marcador de contenido" descr="Si el amor se va,,,,,,,,,,_07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785786" y="785794"/>
            <a:ext cx="7500990" cy="5429288"/>
          </a:xfrm>
          <a:prstGeom prst="flowChartAlternateProcess">
            <a:avLst/>
          </a:prstGeom>
        </p:spPr>
      </p:pic>
    </p:spTree>
  </p:cSld>
  <p:clrMapOvr>
    <a:masterClrMapping/>
  </p:clrMapOvr>
  <p:transition spd="slow" advTm="4453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3 Marcador de contenido" descr="amoramistad-138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4 Rectángulo"/>
          <p:cNvSpPr/>
          <p:nvPr/>
        </p:nvSpPr>
        <p:spPr>
          <a:xfrm>
            <a:off x="571472" y="5929330"/>
            <a:ext cx="821537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dirty="0" smtClean="0">
                <a:solidFill>
                  <a:schemeClr val="bg1"/>
                </a:solidFill>
                <a:latin typeface="Baskerville Old Face" pitchFamily="18" charset="0"/>
              </a:rPr>
              <a:t>lo que haría por no sentirme así, por no vivir así perdido</a:t>
            </a:r>
            <a:endParaRPr lang="es-ES" sz="2400" b="1" dirty="0">
              <a:solidFill>
                <a:schemeClr val="bg1"/>
              </a:solidFill>
              <a:latin typeface="Baskerville Old Face" pitchFamily="18" charset="0"/>
            </a:endParaRPr>
          </a:p>
        </p:txBody>
      </p:sp>
    </p:spTree>
  </p:cSld>
  <p:clrMapOvr>
    <a:masterClrMapping/>
  </p:clrMapOvr>
  <p:transition spd="slow" advTm="9844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" name="4 Marcador de contenido" descr="Si el amor se va,,,,,,,,,,_053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6" name="5 Imagen" descr="Si el amor se va,,,,,,,,,,_08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6407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3 Marcador de contenido" descr="sprklz128bt2.gif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spd="slow" advTm="7797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Picture 2" descr="jinrll"/>
          <p:cNvPicPr>
            <a:picLocks noGrp="1" noChangeAspect="1" noChangeArrowheads="1" noCro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906"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" name="4 Marcador de contenido" descr="amor3cp9.gif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" y="0"/>
            <a:ext cx="9144000" cy="6858000"/>
          </a:xfrm>
        </p:spPr>
      </p:pic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3 Marcador de contenido" descr="jf39.gif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3999" cy="6858000"/>
          </a:xfrm>
        </p:spPr>
      </p:pic>
      <p:sp>
        <p:nvSpPr>
          <p:cNvPr id="6" name="5 Rectángulo"/>
          <p:cNvSpPr/>
          <p:nvPr/>
        </p:nvSpPr>
        <p:spPr>
          <a:xfrm>
            <a:off x="714348" y="285728"/>
            <a:ext cx="6357982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600" b="1" dirty="0" smtClean="0">
                <a:solidFill>
                  <a:schemeClr val="bg1"/>
                </a:solidFill>
                <a:latin typeface="Baskerville Old Face" pitchFamily="18" charset="0"/>
              </a:rPr>
              <a:t>Procuro olvidarte</a:t>
            </a:r>
            <a:br>
              <a:rPr lang="es-ES" sz="3600" b="1" dirty="0" smtClean="0">
                <a:solidFill>
                  <a:schemeClr val="bg1"/>
                </a:solidFill>
                <a:latin typeface="Baskerville Old Face" pitchFamily="18" charset="0"/>
              </a:rPr>
            </a:br>
            <a:r>
              <a:rPr lang="es-ES" sz="3600" b="1" dirty="0" smtClean="0">
                <a:solidFill>
                  <a:schemeClr val="bg1"/>
                </a:solidFill>
                <a:latin typeface="Baskerville Old Face" pitchFamily="18" charset="0"/>
              </a:rPr>
              <a:t>haciendo en el día mil cosas distintas</a:t>
            </a:r>
            <a:endParaRPr lang="es-ES" sz="3600" b="1" dirty="0">
              <a:solidFill>
                <a:schemeClr val="bg1"/>
              </a:solidFill>
              <a:latin typeface="Baskerville Old Face" pitchFamily="18" charset="0"/>
            </a:endParaRPr>
          </a:p>
        </p:txBody>
      </p:sp>
    </p:spTree>
  </p:cSld>
  <p:clrMapOvr>
    <a:masterClrMapping/>
  </p:clrMapOvr>
  <p:transition spd="slow" advTm="7313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3 Marcador de contenido" descr="Flor-Animada.gif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7999"/>
          </a:xfrm>
        </p:spPr>
      </p:pic>
      <p:sp>
        <p:nvSpPr>
          <p:cNvPr id="5" name="4 Rectángulo"/>
          <p:cNvSpPr/>
          <p:nvPr/>
        </p:nvSpPr>
        <p:spPr>
          <a:xfrm>
            <a:off x="285720" y="571480"/>
            <a:ext cx="457200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600" dirty="0" smtClean="0">
                <a:solidFill>
                  <a:schemeClr val="bg1"/>
                </a:solidFill>
                <a:latin typeface="Baskerville Old Face" pitchFamily="18" charset="0"/>
              </a:rPr>
              <a:t>procuro olvidarte</a:t>
            </a:r>
            <a:br>
              <a:rPr lang="es-ES" sz="3600" dirty="0" smtClean="0">
                <a:solidFill>
                  <a:schemeClr val="bg1"/>
                </a:solidFill>
                <a:latin typeface="Baskerville Old Face" pitchFamily="18" charset="0"/>
              </a:rPr>
            </a:br>
            <a:r>
              <a:rPr lang="es-ES" sz="3600" dirty="0" smtClean="0">
                <a:solidFill>
                  <a:schemeClr val="bg1"/>
                </a:solidFill>
                <a:latin typeface="Baskerville Old Face" pitchFamily="18" charset="0"/>
              </a:rPr>
              <a:t>pisando y contando las hojas caídas</a:t>
            </a:r>
            <a:endParaRPr lang="es-ES" sz="3600" dirty="0">
              <a:solidFill>
                <a:schemeClr val="bg1"/>
              </a:solidFill>
              <a:latin typeface="Baskerville Old Face" pitchFamily="18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3 Marcador de contenido" descr="girl17.gif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1" y="0"/>
            <a:ext cx="9144000" cy="6858000"/>
          </a:xfrm>
        </p:spPr>
      </p:pic>
      <p:sp>
        <p:nvSpPr>
          <p:cNvPr id="5" name="4 Rectángulo"/>
          <p:cNvSpPr/>
          <p:nvPr/>
        </p:nvSpPr>
        <p:spPr>
          <a:xfrm>
            <a:off x="3143240" y="5357826"/>
            <a:ext cx="542927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dirty="0" smtClean="0">
                <a:solidFill>
                  <a:schemeClr val="bg1"/>
                </a:solidFill>
                <a:latin typeface="Baskerville Old Face" pitchFamily="18" charset="0"/>
              </a:rPr>
              <a:t>procuro cansarme</a:t>
            </a:r>
            <a:br>
              <a:rPr lang="es-ES" sz="3200" dirty="0" smtClean="0">
                <a:solidFill>
                  <a:schemeClr val="bg1"/>
                </a:solidFill>
                <a:latin typeface="Baskerville Old Face" pitchFamily="18" charset="0"/>
              </a:rPr>
            </a:br>
            <a:r>
              <a:rPr lang="es-ES" sz="3200" dirty="0" smtClean="0">
                <a:solidFill>
                  <a:schemeClr val="bg1"/>
                </a:solidFill>
                <a:latin typeface="Baskerville Old Face" pitchFamily="18" charset="0"/>
              </a:rPr>
              <a:t>llegar a la noche apenas sin vida</a:t>
            </a:r>
            <a:endParaRPr lang="es-ES" sz="3200" dirty="0">
              <a:solidFill>
                <a:schemeClr val="bg1"/>
              </a:solidFill>
              <a:latin typeface="Baskerville Old Face" pitchFamily="18" charset="0"/>
            </a:endParaRPr>
          </a:p>
        </p:txBody>
      </p:sp>
    </p:spTree>
  </p:cSld>
  <p:clrMapOvr>
    <a:masterClrMapping/>
  </p:clrMapOvr>
  <p:transition spd="slow" advTm="6312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3 Marcador de contenido" descr="Morning-coffee-by-Amoris-Vena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-285784" y="0"/>
            <a:ext cx="9929818" cy="6858000"/>
          </a:xfrm>
        </p:spPr>
      </p:pic>
      <p:sp>
        <p:nvSpPr>
          <p:cNvPr id="5" name="4 Rectángulo"/>
          <p:cNvSpPr/>
          <p:nvPr/>
        </p:nvSpPr>
        <p:spPr>
          <a:xfrm>
            <a:off x="1071506" y="285728"/>
            <a:ext cx="8072494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1" dirty="0" smtClean="0">
                <a:latin typeface="Baskerville Old Face" pitchFamily="18" charset="0"/>
              </a:rPr>
              <a:t>y al ver nuestra casa tan sola y callada no se</a:t>
            </a:r>
            <a:br>
              <a:rPr lang="es-ES" sz="3200" b="1" dirty="0" smtClean="0">
                <a:latin typeface="Baskerville Old Face" pitchFamily="18" charset="0"/>
              </a:rPr>
            </a:br>
            <a:r>
              <a:rPr lang="es-ES" sz="3200" b="1" dirty="0" smtClean="0">
                <a:latin typeface="Baskerville Old Face" pitchFamily="18" charset="0"/>
              </a:rPr>
              <a:t>no se lo que haría</a:t>
            </a:r>
            <a:endParaRPr lang="es-ES" sz="3200" b="1" dirty="0">
              <a:latin typeface="Baskerville Old Face" pitchFamily="18" charset="0"/>
            </a:endParaRPr>
          </a:p>
        </p:txBody>
      </p:sp>
    </p:spTree>
  </p:cSld>
  <p:clrMapOvr>
    <a:masterClrMapping/>
  </p:clrMapOvr>
  <p:transition spd="slow" advTm="489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3 Marcador de contenido" descr="amorenelparkexz1.gif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" y="0"/>
            <a:ext cx="9144000" cy="6858000"/>
          </a:xfrm>
        </p:spPr>
      </p:pic>
      <p:sp>
        <p:nvSpPr>
          <p:cNvPr id="5" name="4 Rectángulo"/>
          <p:cNvSpPr/>
          <p:nvPr/>
        </p:nvSpPr>
        <p:spPr>
          <a:xfrm>
            <a:off x="3071802" y="857232"/>
            <a:ext cx="507209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b="1" dirty="0" smtClean="0">
                <a:latin typeface="Baskerville Old Face" pitchFamily="18" charset="0"/>
              </a:rPr>
              <a:t>Lo que haría porque estuvieras tu, porque siguieras tu conmigo</a:t>
            </a:r>
            <a:endParaRPr lang="es-ES" sz="2800" b="1" dirty="0">
              <a:latin typeface="Baskerville Old Face" pitchFamily="18" charset="0"/>
            </a:endParaRPr>
          </a:p>
        </p:txBody>
      </p:sp>
    </p:spTree>
  </p:cSld>
  <p:clrMapOvr>
    <a:masterClrMapping/>
  </p:clrMapOvr>
  <p:transition spd="slow" advTm="8845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3 Marcador de contenido" descr="images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4 Rectángulo"/>
          <p:cNvSpPr/>
          <p:nvPr/>
        </p:nvSpPr>
        <p:spPr>
          <a:xfrm>
            <a:off x="1571604" y="4786322"/>
            <a:ext cx="6429404" cy="12343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600" dirty="0" smtClean="0">
                <a:solidFill>
                  <a:schemeClr val="bg1"/>
                </a:solidFill>
                <a:latin typeface="Baskerville Old Face" pitchFamily="18" charset="0"/>
              </a:rPr>
              <a:t>lo que haría por no sentirme así, por no vivir así perdido</a:t>
            </a:r>
            <a:endParaRPr lang="es-ES" sz="3600" dirty="0">
              <a:solidFill>
                <a:schemeClr val="bg1"/>
              </a:solidFill>
              <a:latin typeface="Baskerville Old Face" pitchFamily="18" charset="0"/>
            </a:endParaRPr>
          </a:p>
        </p:txBody>
      </p:sp>
      <p:pic>
        <p:nvPicPr>
          <p:cNvPr id="8" name="7 Imagen" descr="Gifs Animados Estrellas (10)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214942" y="1071546"/>
            <a:ext cx="1628775" cy="904875"/>
          </a:xfrm>
          <a:prstGeom prst="rect">
            <a:avLst/>
          </a:prstGeom>
        </p:spPr>
      </p:pic>
      <p:pic>
        <p:nvPicPr>
          <p:cNvPr id="10" name="9 Imagen" descr="Gifs Animados Estrellas (10)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643042" y="714356"/>
            <a:ext cx="1628775" cy="904875"/>
          </a:xfrm>
          <a:prstGeom prst="rect">
            <a:avLst/>
          </a:prstGeom>
        </p:spPr>
      </p:pic>
      <p:pic>
        <p:nvPicPr>
          <p:cNvPr id="13" name="12 Imagen" descr="Estrella-de-Belen-Animaciones-001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14348" y="1714488"/>
            <a:ext cx="571500" cy="581025"/>
          </a:xfrm>
          <a:prstGeom prst="rect">
            <a:avLst/>
          </a:prstGeom>
        </p:spPr>
      </p:pic>
      <p:pic>
        <p:nvPicPr>
          <p:cNvPr id="14" name="13 Imagen" descr="Estrella-de-Belen-Animaciones-001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858148" y="357166"/>
            <a:ext cx="571500" cy="581025"/>
          </a:xfrm>
          <a:prstGeom prst="rect">
            <a:avLst/>
          </a:prstGeom>
        </p:spPr>
      </p:pic>
    </p:spTree>
  </p:cSld>
  <p:clrMapOvr>
    <a:masterClrMapping/>
  </p:clrMapOvr>
  <p:transition spd="slow" advTm="11938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3 Marcador de contenido" descr="animation1rose311111111mz6.gif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" y="0"/>
            <a:ext cx="9144000" cy="6857999"/>
          </a:xfrm>
        </p:spPr>
      </p:pic>
    </p:spTree>
  </p:cSld>
  <p:clrMapOvr>
    <a:masterClrMapping/>
  </p:clrMapOvr>
  <p:transition spd="slow" advTm="7047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3" presetClass="emph" presetSubtype="0" fill="remove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6" dur="2500" accel="50000" autoRev="1" fill="hold" tmFilter="0, 0; .33333, 1; 1, 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hlink"/>
                                      </p:to>
                                    </p:animClr>
                                    <p:animClr clrSpc="rgb">
                                      <p:cBhvr>
                                        <p:cTn id="7" dur="2500" accel="50000" autoRev="1" fill="hold" tmFilter="0, 0; .33333, 1; 1, 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hlink"/>
                                      </p:to>
                                    </p:animClr>
                                    <p:set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Scale>
                                      <p:cBhvr>
                                        <p:cTn id="10" dur="2500" accel="50000" autoRev="1" fill="hold" tmFilter="0, 0; .33333, 1; 1, 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100000" y="100000"/>
                                      <p:to x="100000" y="14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3 Marcador de contenido" descr="i2817511.gif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3 Marcador de contenido" descr="sprklz109rr9.gif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7999"/>
          </a:xfrm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3 Marcador de contenido" descr="1177990295-245-4.gif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4 CuadroTexto"/>
          <p:cNvSpPr txBox="1"/>
          <p:nvPr/>
        </p:nvSpPr>
        <p:spPr>
          <a:xfrm>
            <a:off x="6143636" y="6143644"/>
            <a:ext cx="18473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sz="2000" dirty="0">
              <a:solidFill>
                <a:schemeClr val="bg1"/>
              </a:solidFill>
              <a:latin typeface="Baskerville Old Face" pitchFamily="18" charset="0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8001024" y="6143644"/>
            <a:ext cx="537327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200" dirty="0" smtClean="0">
                <a:solidFill>
                  <a:schemeClr val="bg1"/>
                </a:solidFill>
              </a:rPr>
              <a:t>+</a:t>
            </a:r>
            <a:r>
              <a:rPr lang="es-ES" sz="1100" dirty="0" err="1" smtClean="0">
                <a:solidFill>
                  <a:schemeClr val="bg1"/>
                </a:solidFill>
              </a:rPr>
              <a:t>klolo</a:t>
            </a:r>
            <a:endParaRPr lang="es-ES" sz="11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Tm="10000">
    <p:fad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867400"/>
            <a:ext cx="3811588" cy="546100"/>
          </a:xfrm>
          <a:prstGeom prst="rect">
            <a:avLst/>
          </a:prstGeom>
          <a:noFill/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276" name="Rectangle 12"/>
          <p:cNvSpPr>
            <a:spLocks noChangeArrowheads="1"/>
          </p:cNvSpPr>
          <p:nvPr/>
        </p:nvSpPr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571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691" name="Group 427"/>
          <p:cNvGraphicFramePr>
            <a:graphicFrameLocks noGrp="1"/>
          </p:cNvGraphicFramePr>
          <p:nvPr/>
        </p:nvGraphicFramePr>
        <p:xfrm>
          <a:off x="5029200" y="3352800"/>
          <a:ext cx="3200400" cy="1531112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84" name="Group 420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30"/>
          </p:cNvPr>
          <p:cNvPicPr>
            <a:picLocks noChangeAspect="1" noChangeArrowheads="1"/>
          </p:cNvPicPr>
          <p:nvPr/>
        </p:nvPicPr>
        <p:blipFill>
          <a:blip r:embed="rId31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sp>
        <p:nvSpPr>
          <p:cNvPr id="11694" name="Rectangle 430"/>
          <p:cNvSpPr>
            <a:spLocks noChangeArrowheads="1"/>
          </p:cNvSpPr>
          <p:nvPr/>
        </p:nvSpPr>
        <p:spPr bwMode="auto">
          <a:xfrm>
            <a:off x="2667000" y="5867400"/>
            <a:ext cx="3810000" cy="533400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335</TotalTime>
  <Words>169</Words>
  <Application>Microsoft Office PowerPoint</Application>
  <PresentationFormat>Presentación en pantalla (4:3)</PresentationFormat>
  <Paragraphs>45</Paragraphs>
  <Slides>27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27</vt:i4>
      </vt:variant>
    </vt:vector>
  </HeadingPairs>
  <TitlesOfParts>
    <vt:vector size="29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*Manu.chigui</dc:creator>
  <cp:lastModifiedBy>*Manu.chigui</cp:lastModifiedBy>
  <cp:revision>20</cp:revision>
  <dcterms:created xsi:type="dcterms:W3CDTF">2012-05-24T08:23:17Z</dcterms:created>
  <dcterms:modified xsi:type="dcterms:W3CDTF">2012-06-07T05:26:06Z</dcterms:modified>
</cp:coreProperties>
</file>