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22" r:id="rId3"/>
    <p:sldId id="272" r:id="rId4"/>
    <p:sldId id="299" r:id="rId5"/>
    <p:sldId id="294" r:id="rId6"/>
    <p:sldId id="319" r:id="rId7"/>
    <p:sldId id="314" r:id="rId8"/>
    <p:sldId id="275" r:id="rId9"/>
    <p:sldId id="303" r:id="rId10"/>
    <p:sldId id="301" r:id="rId11"/>
    <p:sldId id="321" r:id="rId12"/>
    <p:sldId id="297" r:id="rId13"/>
    <p:sldId id="317" r:id="rId14"/>
    <p:sldId id="302" r:id="rId15"/>
    <p:sldId id="304" r:id="rId16"/>
    <p:sldId id="296" r:id="rId17"/>
    <p:sldId id="318" r:id="rId18"/>
    <p:sldId id="295" r:id="rId19"/>
    <p:sldId id="323" r:id="rId20"/>
    <p:sldId id="309" r:id="rId21"/>
    <p:sldId id="308" r:id="rId22"/>
    <p:sldId id="311" r:id="rId23"/>
    <p:sldId id="320" r:id="rId24"/>
    <p:sldId id="310" r:id="rId25"/>
    <p:sldId id="313" r:id="rId26"/>
    <p:sldId id="293" r:id="rId2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g7cpCgcJP/yZRqvMOjYNQ==" hashData="pjqvUfFjXaHroHPhgT5j8CgqYN66orDNf9OkRS3JTv0iQB3L6nVjnINxv/YMg/08MvzwDfg+LXh/KmqawQF1h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1E1"/>
    <a:srgbClr val="B82C00"/>
    <a:srgbClr val="FFCCFF"/>
    <a:srgbClr val="922300"/>
    <a:srgbClr val="CC3300"/>
    <a:srgbClr val="66FFFF"/>
    <a:srgbClr val="000000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590" autoAdjust="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2BB17-A1A9-432A-A808-CF11411A47E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65244242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252B2-88C3-4497-A8D8-08500E30D06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29348015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68C1F-AA94-4DCF-8E76-2BDCF511FFB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25968920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78EB5-7A2C-47A1-A782-65E50C42209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66276388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0EB93-0368-49A4-BBBE-EA5BFDC40F1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9316451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7462B-AC5A-4D24-A80B-6E1795C6432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33074328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D4B8A-E154-442B-904B-88898974338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70254608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AB710-846C-4900-BB4E-CF856218E31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41663245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A5C2B-E163-49D5-8196-FADE26D0C09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27847993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CC8CD-C9CC-4342-A806-FCE22205FA4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68501818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4A196-809C-4770-8897-A2FAA59AA88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73535047"/>
      </p:ext>
    </p:extLst>
  </p:cSld>
  <p:clrMapOvr>
    <a:masterClrMapping/>
  </p:clrMapOvr>
  <p:transition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FF99CC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9BBDC971-9568-46D9-982F-4224D82C216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Imagen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716338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18600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ndAc>
      <p:stSnd>
        <p:snd r:embed="rId2" name="209---PREÑADA de BLANCO ARMIÑO  letra y música  ULTIMA  11   ENE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6463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CuadroTexto 1"/>
          <p:cNvSpPr txBox="1">
            <a:spLocks noChangeArrowheads="1"/>
          </p:cNvSpPr>
          <p:nvPr/>
        </p:nvSpPr>
        <p:spPr bwMode="auto">
          <a:xfrm>
            <a:off x="1835150" y="2060575"/>
            <a:ext cx="4778375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CCFF"/>
                </a:solidFill>
              </a:rPr>
              <a:t>Preñada de blanco armiño,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FFC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CCFF"/>
                </a:solidFill>
              </a:rPr>
              <a:t>se posaba en la baranda,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FFC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CCFF"/>
                </a:solidFill>
              </a:rPr>
              <a:t>soltando su cabellera,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800" b="1">
              <a:solidFill>
                <a:srgbClr val="FFCCFF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800" b="1">
                <a:solidFill>
                  <a:srgbClr val="FFCCFF"/>
                </a:solidFill>
              </a:rPr>
              <a:t>sobre las aguas de plata</a:t>
            </a:r>
            <a:r>
              <a:rPr lang="es-ES" altLang="es-ES" sz="1800">
                <a:solidFill>
                  <a:srgbClr val="FFCCFF"/>
                </a:solidFill>
              </a:rPr>
              <a:t>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5188"/>
            <a:ext cx="9144000" cy="512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96975"/>
            <a:ext cx="6524625" cy="428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188913"/>
            <a:ext cx="9144000" cy="660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0350"/>
            <a:ext cx="9215438" cy="6143625"/>
          </a:xfrm>
        </p:spPr>
      </p:pic>
      <p:sp>
        <p:nvSpPr>
          <p:cNvPr id="7171" name="CuadroTexto 4"/>
          <p:cNvSpPr txBox="1">
            <a:spLocks noChangeArrowheads="1"/>
          </p:cNvSpPr>
          <p:nvPr/>
        </p:nvSpPr>
        <p:spPr bwMode="auto">
          <a:xfrm>
            <a:off x="2484438" y="1563688"/>
            <a:ext cx="4656137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  <a:latin typeface="AR BERKLEY" panose="02000000000000000000" pitchFamily="2" charset="0"/>
              </a:rPr>
              <a:t>Dicen, que todas las noches,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b="1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  <a:latin typeface="AR BERKLEY" panose="02000000000000000000" pitchFamily="2" charset="0"/>
              </a:rPr>
              <a:t>él aúlla y la reclama;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b="1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  <a:latin typeface="AR BERKLEY" panose="02000000000000000000" pitchFamily="2" charset="0"/>
              </a:rPr>
              <a:t>ella, oculta su rostro,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b="1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  <a:latin typeface="AR BERKLEY" panose="02000000000000000000" pitchFamily="2" charset="0"/>
              </a:rPr>
              <a:t>bajo la noche rasgada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773238"/>
            <a:ext cx="6202362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-1588"/>
            <a:ext cx="9253538" cy="6851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6600"/>
            <a:ext cx="9144000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981075"/>
            <a:ext cx="9144001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44450"/>
            <a:ext cx="9036050" cy="6875463"/>
          </a:xfrm>
        </p:spPr>
      </p:pic>
      <p:pic>
        <p:nvPicPr>
          <p:cNvPr id="12291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790700"/>
            <a:ext cx="5027613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700213"/>
            <a:ext cx="6656387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2225"/>
            <a:ext cx="9107488" cy="6956425"/>
          </a:xfrm>
        </p:spPr>
      </p:pic>
      <p:sp>
        <p:nvSpPr>
          <p:cNvPr id="14339" name="CuadroTexto 4"/>
          <p:cNvSpPr txBox="1">
            <a:spLocks noChangeArrowheads="1"/>
          </p:cNvSpPr>
          <p:nvPr/>
        </p:nvSpPr>
        <p:spPr bwMode="auto">
          <a:xfrm>
            <a:off x="1619250" y="1916113"/>
            <a:ext cx="5430838" cy="381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rgbClr val="FFCCFF"/>
                </a:solidFill>
                <a:latin typeface="AR BERKLEY" panose="02000000000000000000" pitchFamily="2" charset="0"/>
              </a:rPr>
              <a:t>Mientras tanto , el tiempo pasa.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b="1">
              <a:solidFill>
                <a:srgbClr val="FFCCFF"/>
              </a:solidFill>
              <a:latin typeface="AR BERKLEY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rgbClr val="FFCCFF"/>
                </a:solidFill>
                <a:latin typeface="AR BERKLEY" panose="02000000000000000000" pitchFamily="2" charset="0"/>
              </a:rPr>
              <a:t>Ella, soñando en el agua,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b="1">
              <a:solidFill>
                <a:srgbClr val="FFCCFF"/>
              </a:solidFill>
              <a:latin typeface="AR BERKLEY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rgbClr val="FFCCFF"/>
                </a:solidFill>
                <a:latin typeface="AR BERKLEY" panose="02000000000000000000" pitchFamily="2" charset="0"/>
              </a:rPr>
              <a:t>el, bebiendo sus suspiros,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b="1">
              <a:solidFill>
                <a:srgbClr val="FFCCFF"/>
              </a:solidFill>
              <a:latin typeface="AR BERKLEY" panose="02000000000000000000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rgbClr val="FFCCFF"/>
                </a:solidFill>
                <a:latin typeface="AR BERKLEY" panose="02000000000000000000" pitchFamily="2" charset="0"/>
              </a:rPr>
              <a:t>todas las noches, la llama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rgbClr val="FFCCFF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59875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81075"/>
            <a:ext cx="5845175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9036050" cy="656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Marcador de conteni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196975"/>
            <a:ext cx="6575425" cy="4932363"/>
          </a:xfrm>
        </p:spPr>
      </p:pic>
      <p:pic>
        <p:nvPicPr>
          <p:cNvPr id="17411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3447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CuadroTexto 4"/>
          <p:cNvSpPr txBox="1">
            <a:spLocks noChangeArrowheads="1"/>
          </p:cNvSpPr>
          <p:nvPr/>
        </p:nvSpPr>
        <p:spPr bwMode="auto">
          <a:xfrm>
            <a:off x="900113" y="2492375"/>
            <a:ext cx="313372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Preñada de blanco armiño,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ella sueña madrugadas,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de caricias escarlata,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Y de palabras bordadas</a:t>
            </a:r>
          </a:p>
        </p:txBody>
      </p:sp>
      <p:pic>
        <p:nvPicPr>
          <p:cNvPr id="1843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444750"/>
            <a:ext cx="3200400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6575"/>
            <a:ext cx="9144000" cy="578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773238"/>
            <a:ext cx="6202363" cy="349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4400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133600"/>
            <a:ext cx="4852988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593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0"/>
            <a:ext cx="5164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981075"/>
            <a:ext cx="9144001" cy="513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263"/>
            <a:ext cx="9144000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25" y="1125538"/>
            <a:ext cx="5535613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2060575"/>
            <a:ext cx="5378450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CuadroTexto 1"/>
          <p:cNvSpPr txBox="1">
            <a:spLocks noChangeArrowheads="1"/>
          </p:cNvSpPr>
          <p:nvPr/>
        </p:nvSpPr>
        <p:spPr bwMode="auto">
          <a:xfrm>
            <a:off x="1635125" y="6383338"/>
            <a:ext cx="3422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altLang="es-ES" b="1">
                <a:solidFill>
                  <a:srgbClr val="FFE1E1"/>
                </a:solidFill>
              </a:rPr>
              <a:t>Guillermoadr507@Outlook.es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3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CuadroTexto 1"/>
          <p:cNvSpPr txBox="1">
            <a:spLocks noChangeArrowheads="1"/>
          </p:cNvSpPr>
          <p:nvPr/>
        </p:nvSpPr>
        <p:spPr bwMode="auto">
          <a:xfrm>
            <a:off x="827088" y="6516688"/>
            <a:ext cx="2582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VOZ: Ángel Guillermo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883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s-ES" altLang="es-ES" sz="1800"/>
          </a:p>
        </p:txBody>
      </p:sp>
      <p:pic>
        <p:nvPicPr>
          <p:cNvPr id="276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765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s-ES_tradnl" altLang="es-E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</a:pPr>
            <a:endParaRPr lang="es-ES" altLang="es-ES" sz="1800" b="1">
              <a:solidFill>
                <a:srgbClr val="0066FF"/>
              </a:solidFill>
            </a:endParaRPr>
          </a:p>
        </p:txBody>
      </p:sp>
      <p:pic>
        <p:nvPicPr>
          <p:cNvPr id="276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1880</TotalTime>
  <Words>108</Words>
  <Application>Microsoft Office PowerPoint</Application>
  <PresentationFormat>Presentación en pantalla (4:3)</PresentationFormat>
  <Paragraphs>32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AR BERKLEY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92</cp:revision>
  <dcterms:created xsi:type="dcterms:W3CDTF">2013-05-11T08:06:19Z</dcterms:created>
  <dcterms:modified xsi:type="dcterms:W3CDTF">2022-01-23T14:07:05Z</dcterms:modified>
</cp:coreProperties>
</file>