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96" r:id="rId3"/>
    <p:sldId id="298" r:id="rId4"/>
    <p:sldId id="322" r:id="rId5"/>
    <p:sldId id="268" r:id="rId6"/>
    <p:sldId id="303" r:id="rId7"/>
    <p:sldId id="353" r:id="rId8"/>
    <p:sldId id="288" r:id="rId9"/>
    <p:sldId id="279" r:id="rId10"/>
    <p:sldId id="304" r:id="rId11"/>
    <p:sldId id="321" r:id="rId12"/>
    <p:sldId id="314" r:id="rId13"/>
    <p:sldId id="310" r:id="rId14"/>
    <p:sldId id="281" r:id="rId15"/>
    <p:sldId id="305" r:id="rId16"/>
    <p:sldId id="309" r:id="rId17"/>
    <p:sldId id="340" r:id="rId18"/>
    <p:sldId id="313" r:id="rId19"/>
    <p:sldId id="325" r:id="rId20"/>
    <p:sldId id="311" r:id="rId21"/>
    <p:sldId id="352" r:id="rId22"/>
    <p:sldId id="333" r:id="rId23"/>
    <p:sldId id="315" r:id="rId24"/>
    <p:sldId id="282" r:id="rId25"/>
    <p:sldId id="299" r:id="rId26"/>
    <p:sldId id="302" r:id="rId27"/>
    <p:sldId id="316" r:id="rId28"/>
    <p:sldId id="355" r:id="rId29"/>
    <p:sldId id="327" r:id="rId30"/>
    <p:sldId id="351" r:id="rId31"/>
    <p:sldId id="356" r:id="rId32"/>
    <p:sldId id="297" r:id="rId33"/>
    <p:sldId id="357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CbfM9A52Zaz00VNAoVCAg" hashData="qjv5oz+zQSceNv8mUoa1V9ZOH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3399FF"/>
    <a:srgbClr val="FF0000"/>
    <a:srgbClr val="8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9472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A48C08F-7941-41E7-8298-CBEC0BD661E3}" type="datetimeFigureOut">
              <a:rPr lang="es-ES"/>
              <a:pPr>
                <a:defRPr/>
              </a:pPr>
              <a:t>06/05/2014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56F7A6C-3DFB-488A-AA7B-5C1B815695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7B2F8-3B19-4A94-B1D9-8E051A654A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9FC12-00AE-4033-B00D-BAD999EEA3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6C9B8-B661-4474-92AD-496850569D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1331C-2100-413B-8B2E-432DBFE280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A2651-8D75-46E2-9B32-F89E5669F1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13012-691D-4897-AB5A-1F38ABE8E4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BE1B7-068D-4689-857C-9B1DF4CB94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FB0D9-E923-4095-8BA0-FF1869EED9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D42D1-BD6E-43ED-AB9C-86B326A3D9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007F6-0564-4063-9F04-A62A489861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496CB-D382-4EFB-B2CB-D2BE301111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A57F1-E653-4A41-8612-0E16921F11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28A52A-FE21-48BD-B6A4-591FF79029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8305C0-5FF6-4675-AD39-EAD5A59A59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www.coveralia.com/fotos/julio-iglesias30547.php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5.gif"/><Relationship Id="rId4" Type="http://schemas.openxmlformats.org/officeDocument/2006/relationships/image" Target="../media/image62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 descr="pano_nacht2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p%C3%A1rok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267200" cy="670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053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715000" y="6072188"/>
            <a:ext cx="2098675" cy="307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4500563" y="1643063"/>
            <a:ext cx="4143375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074"/>
              </a:avLst>
            </a:prstTxWarp>
          </a:bodyPr>
          <a:lstStyle/>
          <a:p>
            <a:pPr algn="ctr"/>
            <a:r>
              <a:rPr lang="es-ES" sz="4000" b="1" kern="1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cs typeface="Tahoma"/>
              </a:rPr>
              <a:t>PREGUNTALE</a:t>
            </a:r>
          </a:p>
        </p:txBody>
      </p:sp>
      <p:sp>
        <p:nvSpPr>
          <p:cNvPr id="2059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1708150" cy="28416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 lIns="37995" tIns="18997" rIns="37995" bIns="18997">
            <a:spAutoFit/>
          </a:bodyPr>
          <a:lstStyle/>
          <a:p>
            <a:pPr defTabSz="917575"/>
            <a:r>
              <a:rPr lang="es-ES" sz="1600">
                <a:solidFill>
                  <a:schemeClr val="bg1"/>
                </a:solidFill>
              </a:rPr>
              <a:t>JULI O IGLESIAS</a:t>
            </a: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3850" y="5445125"/>
            <a:ext cx="12192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4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8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19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556608" flipV="1">
            <a:off x="1187450" y="5373688"/>
            <a:ext cx="13684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>
    <p:random/>
    <p:sndAc>
      <p:stSnd loop="1">
        <p:snd r:embed="rId2" name="preguntal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7"/>
          <p:cNvPicPr>
            <a:picLocks noChangeAspect="1" noChangeArrowheads="1"/>
          </p:cNvPicPr>
          <p:nvPr/>
        </p:nvPicPr>
        <p:blipFill>
          <a:blip r:embed="rId2"/>
          <a:srcRect b="16702"/>
          <a:stretch>
            <a:fillRect/>
          </a:stretch>
        </p:blipFill>
        <p:spPr bwMode="auto">
          <a:xfrm>
            <a:off x="0" y="-357188"/>
            <a:ext cx="9144000" cy="842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 rot="10800000" flipV="1">
            <a:off x="2663825" y="6426200"/>
            <a:ext cx="3817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Through all of my nights.</a:t>
            </a:r>
          </a:p>
        </p:txBody>
      </p:sp>
      <p:pic>
        <p:nvPicPr>
          <p:cNvPr id="4099" name="Picture 3" descr="3754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1243409105_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uper poza !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5800" cy="828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137718">
            <a:off x="177007" y="5207794"/>
            <a:ext cx="150018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6853963">
            <a:off x="-148431" y="5209381"/>
            <a:ext cx="150018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1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188" y="0"/>
            <a:ext cx="9501188" cy="1239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1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500063"/>
            <a:ext cx="5899150" cy="769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5286375"/>
            <a:ext cx="12969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3357563"/>
            <a:ext cx="12969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5229225"/>
            <a:ext cx="12969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6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5286375"/>
            <a:ext cx="12969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7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5286375"/>
            <a:ext cx="129698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8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5286375"/>
            <a:ext cx="129698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9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13" y="5214938"/>
            <a:ext cx="12969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0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3786188"/>
            <a:ext cx="129698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1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857375"/>
            <a:ext cx="12969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1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2214563"/>
            <a:ext cx="129698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Imagen" descr="amor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wall1-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6263" y="0"/>
            <a:ext cx="9720263" cy="901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 descr="TwinkleStaranimatedIslandMo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214438"/>
            <a:ext cx="381000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497888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1243409106_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p%C3%A1rok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1857375"/>
            <a:ext cx="266382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 rot="10800000" flipV="1">
            <a:off x="2387600" y="6426200"/>
            <a:ext cx="43703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Have a great day sweetheart.</a:t>
            </a:r>
          </a:p>
        </p:txBody>
      </p:sp>
      <p:pic>
        <p:nvPicPr>
          <p:cNvPr id="11267" name="Picture 3" descr="20110813232307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21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odas Inmigrantes Irregulares Italia_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203rvom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00" y="4857750"/>
            <a:ext cx="1036638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4651375"/>
            <a:ext cx="4357687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 descr="570269b4yr1fow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356075">
            <a:off x="2411413" y="3213100"/>
            <a:ext cx="30956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6021388"/>
            <a:ext cx="106838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5762625"/>
            <a:ext cx="106838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 descr="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5373688"/>
            <a:ext cx="106838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cupl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563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137718">
            <a:off x="177007" y="5207794"/>
            <a:ext cx="150018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02587">
            <a:off x="328613" y="5360988"/>
            <a:ext cx="150018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 rot="10800000" flipV="1">
            <a:off x="2644775" y="6353175"/>
            <a:ext cx="3856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Our souls are intertwined</a:t>
            </a:r>
          </a:p>
        </p:txBody>
      </p:sp>
      <p:pic>
        <p:nvPicPr>
          <p:cNvPr id="14339" name="Picture 3" descr="iubirea-te-face-sa-traiesti-mai-mu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6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35769">
            <a:off x="2549525" y="4999038"/>
            <a:ext cx="4049713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989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PROK41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0"/>
            <a:ext cx="4064000" cy="707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PROK41~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0"/>
            <a:ext cx="4429125" cy="707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1.01598 0.1469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" y="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41193E-6 L -1.13194 0.2147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" y="10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 rot="10800000" flipV="1">
            <a:off x="1908175" y="6353175"/>
            <a:ext cx="56165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Yours are the arms I want to hold me</a:t>
            </a:r>
          </a:p>
        </p:txBody>
      </p:sp>
      <p:pic>
        <p:nvPicPr>
          <p:cNvPr id="17411" name="Picture 3" descr="375463"/>
          <p:cNvPicPr>
            <a:picLocks noChangeAspect="1" noChangeArrowheads="1"/>
          </p:cNvPicPr>
          <p:nvPr/>
        </p:nvPicPr>
        <p:blipFill>
          <a:blip r:embed="rId2"/>
          <a:srcRect t="14520" b="11670"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FRFI13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875" y="2781300"/>
            <a:ext cx="2844800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femme%201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60700" y="3308350"/>
            <a:ext cx="3452813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67725 -0.0421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-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5231 L 0.60642 -0.0731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60r05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 descr="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508500"/>
            <a:ext cx="12239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 descr="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5876925"/>
            <a:ext cx="12239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6" descr="976223acagg56x5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4508500"/>
            <a:ext cx="3240087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7" descr="fim19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5" y="5157788"/>
            <a:ext cx="414337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lide0013_image0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62963957_1282318818_1230817048_fiamma_passione1"/>
          <p:cNvPicPr>
            <a:picLocks noChangeAspect="1" noChangeArrowheads="1"/>
          </p:cNvPicPr>
          <p:nvPr/>
        </p:nvPicPr>
        <p:blipFill>
          <a:blip r:embed="rId3"/>
          <a:srcRect b="11844"/>
          <a:stretch>
            <a:fillRect/>
          </a:stretch>
        </p:blipFill>
        <p:spPr bwMode="auto">
          <a:xfrm>
            <a:off x="2357438" y="-642938"/>
            <a:ext cx="3940175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 descr="1243409106_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p%C3%A1rok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469900"/>
            <a:ext cx="4286250" cy="638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pano_nacht2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3825" y="0"/>
            <a:ext cx="926782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ciftresimpng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63" y="568325"/>
            <a:ext cx="3929062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6848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78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 rot="10800000" flipV="1">
            <a:off x="2209800" y="6257925"/>
            <a:ext cx="47259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My every dream has come true.</a:t>
            </a:r>
          </a:p>
        </p:txBody>
      </p:sp>
      <p:pic>
        <p:nvPicPr>
          <p:cNvPr id="29699" name="Picture 7" descr="A_la_luz_de_la_lu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50" y="0"/>
            <a:ext cx="10150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9" descr="99763za7tvfxv0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1838" y="5000625"/>
            <a:ext cx="20621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ASAL%20MI%20-%20A%20(16)-730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4864100"/>
            <a:ext cx="4645025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RF24462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2mynv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2492375"/>
            <a:ext cx="132397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otr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otr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0"/>
            <a:ext cx="9001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re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pano_nacht2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23825" y="-80963"/>
            <a:ext cx="926782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p%C3%A1rok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500042"/>
            <a:ext cx="4267200" cy="670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1243409125_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www_tvn_hu_b5729a0e359bae4b42f494f17712785c_www_kepfeltoltes_hu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57463" y="3068638"/>
            <a:ext cx="2808288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104E-6 L 0.70087 -0.0136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" y="-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blauw natu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ciftresimpng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7625" y="428625"/>
            <a:ext cx="40163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water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9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1214438" y="2571750"/>
            <a:ext cx="4572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 i="1"/>
              <a:t>Cansado de querer </a:t>
            </a:r>
            <a:br>
              <a:rPr lang="es-ES" sz="1400" b="1" i="1"/>
            </a:br>
            <a:r>
              <a:rPr lang="es-ES" sz="1400" b="1" i="1"/>
              <a:t>Pensando que quizás </a:t>
            </a:r>
            <a:br>
              <a:rPr lang="es-ES" sz="1400" b="1" i="1"/>
            </a:br>
            <a:r>
              <a:rPr lang="es-ES" sz="1400" b="1" i="1"/>
              <a:t>Yo he sido para ti, un juego.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Cansado de esperar </a:t>
            </a:r>
            <a:br>
              <a:rPr lang="es-ES" sz="1400" b="1" i="1"/>
            </a:br>
            <a:r>
              <a:rPr lang="es-ES" sz="1400" b="1" i="1"/>
              <a:t>A quien no importo ya </a:t>
            </a:r>
            <a:br>
              <a:rPr lang="es-ES" sz="1400" b="1" i="1"/>
            </a:br>
            <a:r>
              <a:rPr lang="es-ES" sz="1400" b="1" i="1"/>
              <a:t>De tanta soledad me muero.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Ya se que te da igual </a:t>
            </a:r>
            <a:br>
              <a:rPr lang="es-ES" sz="1400" b="1" i="1"/>
            </a:br>
            <a:r>
              <a:rPr lang="es-ES" sz="1400" b="1" i="1"/>
              <a:t>Tú siempre fuiste así </a:t>
            </a:r>
            <a:br>
              <a:rPr lang="es-ES" sz="1400" b="1" i="1"/>
            </a:br>
            <a:r>
              <a:rPr lang="es-ES" sz="1400" b="1" i="1"/>
              <a:t>Conmigo tan indiferente, </a:t>
            </a:r>
            <a:br>
              <a:rPr lang="es-ES" sz="1400" b="1" i="1"/>
            </a:br>
            <a:r>
              <a:rPr lang="es-ES" sz="1400" b="1" i="1"/>
              <a:t>En cambio yo de ti </a:t>
            </a:r>
            <a:br>
              <a:rPr lang="es-ES" sz="1400" b="1" i="1"/>
            </a:br>
            <a:r>
              <a:rPr lang="es-ES" sz="1400" b="1" i="1"/>
              <a:t>Estuve enamorado siempre.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Pregúntale </a:t>
            </a:r>
            <a:br>
              <a:rPr lang="es-ES" sz="1400" b="1" i="1"/>
            </a:br>
            <a:r>
              <a:rPr lang="es-ES" sz="1400" b="1" i="1"/>
              <a:t>Al mar las veces que he pensado en ti mujer, </a:t>
            </a:r>
            <a:br>
              <a:rPr lang="es-ES" sz="1400" b="1" i="1"/>
            </a:br>
            <a:r>
              <a:rPr lang="es-ES" sz="1400" b="1" i="1"/>
              <a:t>Al viento cuantas veces tu nombre grité </a:t>
            </a:r>
            <a:br>
              <a:rPr lang="es-ES" sz="1400" b="1" i="1"/>
            </a:br>
            <a:r>
              <a:rPr lang="es-ES" sz="1400" b="1" i="1"/>
              <a:t>Pregúntale, pregúntale </a:t>
            </a:r>
            <a:r>
              <a:rPr lang="es-ES" sz="1200"/>
              <a:t/>
            </a:r>
            <a:br>
              <a:rPr lang="es-ES" sz="1200"/>
            </a:br>
            <a:r>
              <a:rPr lang="es-ES" sz="1200"/>
              <a:t/>
            </a:r>
            <a:br>
              <a:rPr lang="es-ES" sz="1200"/>
            </a:br>
            <a:r>
              <a:rPr lang="es-ES" sz="1200"/>
              <a:t/>
            </a:r>
            <a:br>
              <a:rPr lang="es-ES" sz="1200"/>
            </a:br>
            <a:endParaRPr lang="es-ES" sz="1200"/>
          </a:p>
        </p:txBody>
      </p:sp>
      <p:sp>
        <p:nvSpPr>
          <p:cNvPr id="31747" name="2 Rectángulo"/>
          <p:cNvSpPr>
            <a:spLocks noChangeArrowheads="1"/>
          </p:cNvSpPr>
          <p:nvPr/>
        </p:nvSpPr>
        <p:spPr bwMode="auto">
          <a:xfrm>
            <a:off x="5214938" y="428625"/>
            <a:ext cx="4572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 i="1"/>
              <a:t>Pregúntale, </a:t>
            </a:r>
            <a:br>
              <a:rPr lang="es-ES" sz="1400" b="1" i="1"/>
            </a:br>
            <a:r>
              <a:rPr lang="es-ES" sz="1400" b="1" i="1"/>
              <a:t>Al vino compañero de mi vida </a:t>
            </a:r>
            <a:br>
              <a:rPr lang="es-ES" sz="1400" b="1" i="1"/>
            </a:br>
            <a:r>
              <a:rPr lang="es-ES" sz="1400" b="1" i="1"/>
              <a:t>El tiempo de mi vida que he perdido ya </a:t>
            </a:r>
            <a:br>
              <a:rPr lang="es-ES" sz="1400" b="1" i="1"/>
            </a:br>
            <a:r>
              <a:rPr lang="es-ES" sz="1400" b="1" i="1"/>
              <a:t>Pregúntale, pregúntale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Cansado de querer </a:t>
            </a:r>
            <a:br>
              <a:rPr lang="es-ES" sz="1400" b="1" i="1"/>
            </a:br>
            <a:r>
              <a:rPr lang="es-ES" sz="1400" b="1" i="1"/>
              <a:t>Pensando que quizás </a:t>
            </a:r>
            <a:br>
              <a:rPr lang="es-ES" sz="1400" b="1" i="1"/>
            </a:br>
            <a:r>
              <a:rPr lang="es-ES" sz="1400" b="1" i="1"/>
              <a:t>Yo he sido para ti, un juego.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Cansado de esperar </a:t>
            </a:r>
            <a:br>
              <a:rPr lang="es-ES" sz="1400" b="1" i="1"/>
            </a:br>
            <a:r>
              <a:rPr lang="es-ES" sz="1400" b="1" i="1"/>
              <a:t>A quien no importo ya </a:t>
            </a:r>
            <a:br>
              <a:rPr lang="es-ES" sz="1400" b="1" i="1"/>
            </a:br>
            <a:r>
              <a:rPr lang="es-ES" sz="1400" b="1" i="1"/>
              <a:t>De tanta soledad me muero.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Ya se que te da igual </a:t>
            </a:r>
            <a:br>
              <a:rPr lang="es-ES" sz="1400" b="1" i="1"/>
            </a:br>
            <a:r>
              <a:rPr lang="es-ES" sz="1400" b="1" i="1"/>
              <a:t>Tú siempre fuiste así </a:t>
            </a:r>
            <a:br>
              <a:rPr lang="es-ES" sz="1400" b="1" i="1"/>
            </a:br>
            <a:r>
              <a:rPr lang="es-ES" sz="1400" b="1" i="1"/>
              <a:t>Conmigo tan indiferente, </a:t>
            </a:r>
            <a:br>
              <a:rPr lang="es-ES" sz="1400" b="1" i="1"/>
            </a:br>
            <a:r>
              <a:rPr lang="es-ES" sz="1400" b="1" i="1"/>
              <a:t>En cambio yo de ti </a:t>
            </a:r>
            <a:br>
              <a:rPr lang="es-ES" sz="1400" b="1" i="1"/>
            </a:br>
            <a:r>
              <a:rPr lang="es-ES" sz="1400" b="1" i="1"/>
              <a:t>Estuve enamorado siempre.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Pregúntale </a:t>
            </a:r>
            <a:br>
              <a:rPr lang="es-ES" sz="1400" b="1" i="1"/>
            </a:br>
            <a:r>
              <a:rPr lang="es-ES" sz="1400" b="1" i="1"/>
              <a:t>A aquel amigo nuestro cuanto te llore </a:t>
            </a:r>
            <a:br>
              <a:rPr lang="es-ES" sz="1400" b="1" i="1"/>
            </a:br>
            <a:r>
              <a:rPr lang="es-ES" sz="1400" b="1" i="1"/>
              <a:t>Pregúntale a la noche cuanto te espere </a:t>
            </a:r>
            <a:br>
              <a:rPr lang="es-ES" sz="1400" b="1" i="1"/>
            </a:br>
            <a:r>
              <a:rPr lang="es-ES" sz="1400" b="1" i="1"/>
              <a:t>Pregúntale, pregúntale. </a:t>
            </a:r>
            <a:br>
              <a:rPr lang="es-ES" sz="1400" b="1" i="1"/>
            </a:br>
            <a:r>
              <a:rPr lang="es-ES" sz="1400" b="1" i="1"/>
              <a:t/>
            </a:r>
            <a:br>
              <a:rPr lang="es-ES" sz="1400" b="1" i="1"/>
            </a:br>
            <a:r>
              <a:rPr lang="es-ES" sz="1400" b="1" i="1"/>
              <a:t>Pregúntale </a:t>
            </a:r>
            <a:br>
              <a:rPr lang="es-ES" sz="1400" b="1" i="1"/>
            </a:br>
            <a:r>
              <a:rPr lang="es-ES" sz="1400" b="1" i="1"/>
              <a:t>Quien ya no tiene lágrimas para llorar </a:t>
            </a:r>
            <a:br>
              <a:rPr lang="es-ES" sz="1400" b="1" i="1"/>
            </a:br>
            <a:r>
              <a:rPr lang="es-ES" sz="1400" b="1" i="1"/>
              <a:t>Quien ha sufrido tanto que no siente ya </a:t>
            </a:r>
            <a:br>
              <a:rPr lang="es-ES" sz="1400" b="1" i="1"/>
            </a:br>
            <a:r>
              <a:rPr lang="es-ES" sz="1400" b="1" i="1"/>
              <a:t>Pregúntale, pregúntale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1785926"/>
            <a:ext cx="35004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ea typeface="Tahoma"/>
                <a:cs typeface="Tahoma"/>
              </a:rPr>
              <a:t>Pregúntale</a:t>
            </a:r>
          </a:p>
        </p:txBody>
      </p:sp>
      <p:pic>
        <p:nvPicPr>
          <p:cNvPr id="31749" name="Picture 2" descr="Foto de Julio Iglesias  número 3054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2020888" cy="151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mano y rat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29350"/>
            <a:ext cx="117951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laqu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bevel">
            <a:avLst>
              <a:gd name="adj" fmla="val 12500"/>
            </a:avLst>
          </a:prstGeom>
          <a:solidFill>
            <a:srgbClr val="0000FF">
              <a:alpha val="90588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fr-FR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pano_nacht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WordArt 14"/>
          <p:cNvSpPr>
            <a:spLocks noChangeArrowheads="1" noChangeShapeType="1" noTextEdit="1"/>
          </p:cNvSpPr>
          <p:nvPr/>
        </p:nvSpPr>
        <p:spPr bwMode="auto">
          <a:xfrm>
            <a:off x="7715272" y="714356"/>
            <a:ext cx="9239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0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32771" name="Picture 28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89900" y="5541963"/>
            <a:ext cx="776288" cy="9810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3277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6330950" y="6024563"/>
            <a:ext cx="1563688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32777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5000628" y="1571612"/>
            <a:ext cx="3576638" cy="2513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Berlin Sans FB Demi"/>
              </a:rPr>
              <a:t>Un fuerte abrazo</a:t>
            </a:r>
          </a:p>
          <a:p>
            <a:pPr algn="ctr"/>
            <a:r>
              <a:rPr lang="es-ES" sz="15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Berlin Sans FB Demi"/>
              </a:rPr>
              <a:t>Que tengas </a:t>
            </a:r>
          </a:p>
          <a:p>
            <a:pPr algn="ctr"/>
            <a:r>
              <a:rPr lang="es-ES" sz="15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Berlin Sans FB Demi"/>
              </a:rPr>
              <a:t>un buen día</a:t>
            </a:r>
          </a:p>
        </p:txBody>
      </p:sp>
      <p:pic>
        <p:nvPicPr>
          <p:cNvPr id="11" name="Picture 6" descr="p%C3%A1rok4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150813"/>
            <a:ext cx="4267200" cy="670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 decel="100000"/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 decel="100000"/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decel="100000" fill="hold"/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decel="100000" fill="hold"/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decel="100000" fill="hold"/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GUNTALE">
  <a:themeElements>
    <a:clrScheme name="say-something-ad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ay-something-ad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y-something-ad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PREGUNTALE</Template>
  <TotalTime>3</TotalTime>
  <Words>114</Words>
  <Application>Microsoft Office PowerPoint</Application>
  <PresentationFormat>Presentación en pantalla (4:3)</PresentationFormat>
  <Paragraphs>43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PREGUNTALE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2014-05-06T08:35:19Z</dcterms:created>
  <dcterms:modified xsi:type="dcterms:W3CDTF">2014-05-06T08:38:24Z</dcterms:modified>
</cp:coreProperties>
</file>