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8" r:id="rId2"/>
    <p:sldId id="261" r:id="rId3"/>
    <p:sldId id="259" r:id="rId4"/>
    <p:sldId id="256" r:id="rId5"/>
    <p:sldId id="257" r:id="rId6"/>
    <p:sldId id="263" r:id="rId7"/>
    <p:sldId id="260" r:id="rId8"/>
    <p:sldId id="265" r:id="rId9"/>
    <p:sldId id="262" r:id="rId10"/>
    <p:sldId id="267" r:id="rId11"/>
    <p:sldId id="264" r:id="rId12"/>
    <p:sldId id="268" r:id="rId13"/>
    <p:sldId id="266" r:id="rId14"/>
    <p:sldId id="270" r:id="rId15"/>
    <p:sldId id="269" r:id="rId16"/>
    <p:sldId id="271" r:id="rId17"/>
    <p:sldId id="272" r:id="rId18"/>
    <p:sldId id="274" r:id="rId19"/>
    <p:sldId id="275" r:id="rId20"/>
    <p:sldId id="276" r:id="rId21"/>
  </p:sldIdLst>
  <p:sldSz cx="12192000" cy="6858000"/>
  <p:notesSz cx="6858000" cy="9144000"/>
  <p:embeddedFontLst>
    <p:embeddedFont>
      <p:font typeface="Aparajita" panose="02020603050405020304" pitchFamily="18" charset="0"/>
      <p:regular r:id="rId22"/>
    </p:embeddedFont>
    <p:embeddedFont>
      <p:font typeface="Broadway" panose="04040905080B02020502" pitchFamily="82" charset="0"/>
      <p:regular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Calibri Light" panose="020F0302020204030204" pitchFamily="34" charset="0"/>
      <p:regular r:id="rId28"/>
      <p:italic r:id="rId29"/>
    </p:embeddedFont>
    <p:embeddedFont>
      <p:font typeface="Kristen ITC" panose="03050502040202030202" pitchFamily="66" charset="0"/>
      <p:regular r:id="rId30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nYq9Il3sc2RbmcHpyxaqA==" hashData="JjR6bze3yKdq+2u4YsxxRkULXk5WC+uubczkAkoS41tH20WW0wm+9kg9yHGvcxpVJfV6d7RUE5O/8ToWuVhPX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80307"/>
    <a:srgbClr val="6F8C84"/>
    <a:srgbClr val="020100"/>
    <a:srgbClr val="CFE7CF"/>
    <a:srgbClr val="FFFFFF"/>
    <a:srgbClr val="F8D186"/>
    <a:srgbClr val="235CA9"/>
    <a:srgbClr val="9E6CC7"/>
    <a:srgbClr val="F8D67C"/>
    <a:srgbClr val="B34F6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3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1B85DD2-0E70-4FF7-9A2F-FD844B963C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DF2CFD50-79ED-4EF1-AAFC-E29B3D250D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9CF3767-E68D-4651-BE96-68A50DAFD7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19/01/2019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DF2E5E3-A422-4F94-8326-CF80660FD2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7E1F43E-18BD-45EF-94DA-EDF190ABA2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960252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287F946-3CAF-4E2C-BDDE-9E0EA2B5C6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BADD6E4-5B0F-40EE-A108-DA4FBA6A7E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64BA206C-B340-4BCB-B897-5C5CF405DE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19/01/2019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B6923702-B6FE-4214-9B93-9FD470F887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8ED76D6-54ED-4CC0-8145-755BE42A1B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809780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60F8794-96AA-4CBB-9AA2-5FC9E1E660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2014C80B-8189-41F1-8797-940D003B13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04AE28B-AF13-42D5-98B5-80269B8F6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19/01/2019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1B1E4C3-7F65-42F5-AE90-CCF7AFD602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26443C5-D483-4613-A49B-99820BA76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711043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09B5EBC-9E5A-4395-A9D8-E8D2F672EA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52D4E10-6DB0-4206-ADA5-8C7E5C79225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D47F614B-0F1E-4CD6-B03D-DC4A90AE34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FF06C36A-AC2D-4095-97EB-FE101ED44F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19/01/2019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CA3484D1-7275-4561-96BC-ECB4ED3DC8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8A8BB811-04E8-47C1-9E9F-1A3AE3B85A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9447177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C181D8C-AEC2-49E6-AE50-D217DCCC0F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ABC18869-CD77-4569-834D-89621C08F8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B7C77D06-3A52-4C33-A16F-59DC08742C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979DB0B1-D305-4DA6-8044-60D3ED3C68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D006A80B-9BBE-4D7C-A61B-05101B8D06A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764000F1-9AC1-41D4-9ECD-E10913C93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19/01/2019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2EB51D72-0EF1-4649-910A-6614620E06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1C5B8071-33AE-4074-9304-284682F40B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9207496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6BC5991-CE87-4DD8-97A2-243F97269E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61DE6A93-DA7A-4999-AE1D-97898E385B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19/01/2019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CBF0AFA7-839A-4141-859B-C9842CAA19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BD45546E-DF80-478C-9673-BF97B3C639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2758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7375E54E-8D62-443B-981B-6A624DD910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19/01/2019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D3882CFE-1429-4591-9986-2F6F3E4151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BDC0CBDE-7331-4FE9-B8E5-8FC8708F9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94326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FFBC907-F385-4072-909F-7631CFE539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B9F491E-6A5F-431B-B155-76070EE155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CB90A3EE-9AC7-4F93-9FF9-1345DC1DDB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34EBA74A-CEE0-4FAC-99D9-F6FDCC8133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19/01/2019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214D44A7-28AD-4C48-B10C-B089A885C8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60D92F8F-1A99-4ADA-8D4F-6C96754AA5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29987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37F8A85-736D-469B-BD17-88AE71C98B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1BCBEBDA-B747-4D21-AADD-269E80D3CD4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552D6079-341A-4AF7-8E97-855360A2F6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83D8B5FB-1192-45E4-8DC0-67BC26227E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19/01/2019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2476D181-E746-4EA4-95FB-64EA013146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C2A19AAF-CDB7-470F-9AE6-23BFFD7FEB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6228398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BDE6FDD-1476-4ABC-8E8A-358CD121A3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05BB4B2F-A3FE-401F-9694-4806D58A0E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E795A8FF-1E45-4E28-BB2D-0FD8209E1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19/01/2019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B82C5B5-4871-4541-B6DB-1CEBD650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92FBBAC-BC7B-4DAA-9AFF-7B53A7206B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2801571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F99026E0-1EB1-4517-9622-FDC45DCB341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312B5C4A-AC8D-4CCB-B9D0-FD85F37D12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931226C-5CC7-407A-A192-26DC413302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19/01/2019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C70528B-8A97-43AD-A261-504D342D47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F9FE1610-9C0A-4212-9CA1-546F372BE0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648975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3100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5876FF19-7737-42C2-BD12-58CA2A3F72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8EF05730-4C35-469F-91E3-54BBE6D3D5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94BCEBE-D643-40CB-8990-25915B4A05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7379AC-D48D-4C4D-B1F7-B547C54F672A}" type="datetimeFigureOut">
              <a:rPr lang="nl-BE" smtClean="0"/>
              <a:t>19/01/2019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A2FAE20-755B-48BD-A1F3-4C38B8CDC7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D2A59E8-29B8-4B85-BCA4-191142B6AF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436832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1.png"/><Relationship Id="rId10" Type="http://schemas.openxmlformats.org/officeDocument/2006/relationships/image" Target="../media/image2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8030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215F764-2274-40A6-8661-59A4314A3CF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FB32C650-0085-456C-B776-0E3FFFDD913C}"/>
              </a:ext>
            </a:extLst>
          </p:cNvPr>
          <p:cNvSpPr/>
          <p:nvPr/>
        </p:nvSpPr>
        <p:spPr>
          <a:xfrm>
            <a:off x="3647861" y="3656929"/>
            <a:ext cx="489627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4800" dirty="0">
                <a:ln w="28575">
                  <a:solidFill>
                    <a:schemeClr val="bg1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Valentine love</a:t>
            </a:r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ED3F743B-42A9-4C0A-80A4-AE6B36DF9F41}"/>
              </a:ext>
            </a:extLst>
          </p:cNvPr>
          <p:cNvSpPr/>
          <p:nvPr/>
        </p:nvSpPr>
        <p:spPr>
          <a:xfrm>
            <a:off x="8544138" y="6256945"/>
            <a:ext cx="299325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2400" b="1" dirty="0">
                <a:ln w="19050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roadway" panose="04040905080B02020502" pitchFamily="82" charset="0"/>
              </a:rPr>
              <a:t>Powerpoint Hans</a:t>
            </a:r>
            <a:endParaRPr lang="nl-NL" sz="2400" b="1" cap="none" spc="0" dirty="0">
              <a:ln w="1905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9998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>
        <p:sndAc>
          <p:stSnd>
            <p:snd r:embed="rId2" name="08 Isabelle, Je T'aime.wav"/>
          </p:stSnd>
        </p:sndAc>
      </p:transition>
    </mc:Choice>
    <mc:Fallback xmlns="">
      <p:transition spd="slow" advClick="0" advTm="14000">
        <p:sndAc>
          <p:stSnd>
            <p:snd r:embed="rId4" name="08 Isabelle, Je T'ai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F8C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45CEC347-BF4A-4150-94C6-8D208342DA5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876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201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D4A1D7E8-9B52-44F5-A8AC-E28083B306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4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879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FE7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396A8668-9BAA-4F0F-83C5-5C1D2EC1B95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467"/>
            <a:ext cx="12192000" cy="684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503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BD3ABCE8-E9D9-4264-9D18-831FBEB5F9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240"/>
            <a:ext cx="12191999" cy="6827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077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D18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F808C0E4-E88E-41A6-B4E8-43AE5BFA66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104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35CA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2C585272-A25F-4F26-880B-617B17CB81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953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E6CC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3CE35CE8-CE56-4433-90C0-51871D1A77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741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D67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C9B59FC2-F7D4-4067-AE31-872230C769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595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34F6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043F683B-350F-4C5B-A693-C0AF95FF96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931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901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C85261FD-95E9-4663-AB47-A6383A164C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175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424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014CD54A-A9CB-4561-8974-35244B045A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116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79A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CBDC982-6DC0-4FBE-9DEA-063D8FD4F2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4578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C8C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05BE70B0-8749-4A5A-8A5F-CDC8C7BDDF8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833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3141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3D0D7C10-30CD-41ED-9DD8-3A66EE6AE3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315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251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2F64AF26-7EC1-419B-B0F1-D11E329395D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58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A0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46428D1-2C7B-42B4-9FC7-8F366F82C2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485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333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FB31E88E-56AA-4E4B-B573-B18B410334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15240"/>
            <a:ext cx="12192000" cy="6827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437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47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C789DE7E-D635-4AAA-A31B-5195895CC5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hthoek 1">
            <a:hlinkClick r:id="rId3"/>
            <a:extLst>
              <a:ext uri="{FF2B5EF4-FFF2-40B4-BE49-F238E27FC236}">
                <a16:creationId xmlns:a16="http://schemas.microsoft.com/office/drawing/2014/main" id="{3BCE583B-AC20-4CDD-B953-88667B7C80CC}"/>
              </a:ext>
            </a:extLst>
          </p:cNvPr>
          <p:cNvSpPr/>
          <p:nvPr/>
        </p:nvSpPr>
        <p:spPr>
          <a:xfrm>
            <a:off x="3784454" y="5880656"/>
            <a:ext cx="43925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400" dirty="0">
                <a:solidFill>
                  <a:schemeClr val="bg1"/>
                </a:solidFill>
                <a:latin typeface="Aparajita" panose="02020603050405020304" pitchFamily="18" charset="0"/>
                <a:cs typeface="Aparajita" panose="02020603050405020304" pitchFamily="18" charset="0"/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3967401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F8B1A963-DE4F-4D16-9938-1B61D73E6F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E7166203-3044-4761-875C-057BCC91B0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17CB3865-4247-4740-A374-52CD790498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D3326813-EF4C-4563-A2FB-687179EBB5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7CC7FE9B-0C45-4EEF-B8AD-78335A5B7D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0B448A47-2F43-4C2F-941B-609FB28115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B392FB00-A7D5-48DE-B292-B009E04C3D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31CC89E1-12F5-4611-87F7-E91434C161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CD5FC0E6-4134-4130-B0AE-94E9044555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EC722374-C831-412A-ADEF-22F8A5D95C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DFF4AFC8-8F52-4589-93E3-13B2E4C37C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</TotalTime>
  <Words>30</Words>
  <Application>Microsoft Office PowerPoint</Application>
  <PresentationFormat>Breedbeeld</PresentationFormat>
  <Paragraphs>5</Paragraphs>
  <Slides>20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20</vt:i4>
      </vt:variant>
    </vt:vector>
  </HeadingPairs>
  <TitlesOfParts>
    <vt:vector size="27" baseType="lpstr">
      <vt:lpstr>Kristen ITC</vt:lpstr>
      <vt:lpstr>Calibri Light</vt:lpstr>
      <vt:lpstr>Broadway</vt:lpstr>
      <vt:lpstr>Arial</vt:lpstr>
      <vt:lpstr>Calibri</vt:lpstr>
      <vt:lpstr>Aparajita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16</cp:revision>
  <dcterms:created xsi:type="dcterms:W3CDTF">2018-07-18T09:04:27Z</dcterms:created>
  <dcterms:modified xsi:type="dcterms:W3CDTF">2019-01-19T09:52:18Z</dcterms:modified>
</cp:coreProperties>
</file>