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7" r:id="rId13"/>
    <p:sldId id="274" r:id="rId14"/>
    <p:sldId id="266" r:id="rId15"/>
    <p:sldId id="269" r:id="rId16"/>
    <p:sldId id="271" r:id="rId17"/>
    <p:sldId id="270" r:id="rId18"/>
    <p:sldId id="272" r:id="rId19"/>
    <p:sldId id="275" r:id="rId20"/>
    <p:sldId id="276" r:id="rId21"/>
  </p:sldIdLst>
  <p:sldSz cx="12192000" cy="6858000"/>
  <p:notesSz cx="6858000" cy="9144000"/>
  <p:embeddedFontLst>
    <p:embeddedFont>
      <p:font typeface="Abadi" panose="020B0604020104020204" pitchFamily="34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0909"/>
    <a:srgbClr val="D07F4A"/>
    <a:srgbClr val="565632"/>
    <a:srgbClr val="E2A945"/>
    <a:srgbClr val="DF5B2A"/>
    <a:srgbClr val="6B7C76"/>
    <a:srgbClr val="960000"/>
    <a:srgbClr val="BD291F"/>
    <a:srgbClr val="BE9627"/>
    <a:srgbClr val="BF99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20/09/2018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1D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70E4AAA3-3E09-4C3E-B969-B35AA118B8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284" y="602166"/>
            <a:ext cx="4342857" cy="1307936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3D8E62B8-0BD5-45ED-A083-47BFCB304B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13" y="5801055"/>
            <a:ext cx="2837642" cy="54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Jim Reeves - A Nickel Piece Of Candy.wav"/>
          </p:stSnd>
        </p:sndAc>
      </p:transition>
    </mc:Choice>
    <mc:Fallback xmlns="">
      <p:transition spd="slow" advClick="0" advTm="14000">
        <p:sndAc>
          <p:stSnd>
            <p:snd r:embed="rId6" name="Jim Reeves - A Nickel Piece Of Can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54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82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48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56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2D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99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96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29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24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A9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7C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37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97E8CDB-6E61-42FB-A8EC-D40E529211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9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5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651EEA7-353E-445F-AEE8-AD2F1FD98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1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A9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56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7F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09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hoek 4">
            <a:hlinkClick r:id="rId3"/>
            <a:extLst>
              <a:ext uri="{FF2B5EF4-FFF2-40B4-BE49-F238E27FC236}">
                <a16:creationId xmlns:a16="http://schemas.microsoft.com/office/drawing/2014/main" id="{412945D5-8AAF-46EB-A349-BEFD86DE830E}"/>
              </a:ext>
            </a:extLst>
          </p:cNvPr>
          <p:cNvSpPr/>
          <p:nvPr/>
        </p:nvSpPr>
        <p:spPr>
          <a:xfrm>
            <a:off x="3887406" y="5899337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24708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30A703A-ACED-46EA-903B-06AD4FDA4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9A27F2F-15B7-4A7B-AF3A-7C18E0D62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6DB051C-DAC4-4DEE-8E76-8801CD48E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62EBDF5-490A-4993-9AAD-CE7877ED0B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1EDF6B7-7FA9-4793-870A-9EE31C259F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1FDD7AAF-2E06-426B-9C54-AEF7FDBEC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A1D5AEC5-99A6-4244-B731-5F42D1F11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2E3DB3EF-E100-4F65-9BA3-14CCD9361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D8D978D2-325C-486A-BD7E-DAFF75997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9CEE150-74F0-48C8-846D-3A204BC06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85761273-1674-4ACA-AE0E-FD8491841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26</Words>
  <Application>Microsoft Office PowerPoint</Application>
  <PresentationFormat>Breedbeeld</PresentationFormat>
  <Paragraphs>3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Calibri Light</vt:lpstr>
      <vt:lpstr>Calibri</vt:lpstr>
      <vt:lpstr>Kristen ITC</vt:lpstr>
      <vt:lpstr>Abadi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9</cp:revision>
  <dcterms:created xsi:type="dcterms:W3CDTF">2018-08-14T08:46:45Z</dcterms:created>
  <dcterms:modified xsi:type="dcterms:W3CDTF">2018-09-20T15:36:57Z</dcterms:modified>
</cp:coreProperties>
</file>