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embeddedFontLst>
    <p:embeddedFont>
      <p:font typeface="Impact" panose="020B0806030902050204" pitchFamily="34" charset="0"/>
      <p:regular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Baskerville Old Face" panose="02020602080505020303" pitchFamily="18" charset="0"/>
      <p:regular r:id="rId17"/>
    </p:embeddedFont>
    <p:embeddedFont>
      <p:font typeface="Kristen ITC" panose="03050502040202030202" pitchFamily="66" charset="0"/>
      <p:regular r:id="rId18"/>
    </p:embeddedFont>
    <p:embeddedFont>
      <p:font typeface="Aparajita" panose="02020603050405020304" pitchFamily="18" charset="0"/>
      <p:regular r:id="rId1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G83BXMEj/m/DC06PEcflQ==" hashData="7NDhyqk7tAtuBw//9Ft3xQrXFlmRxYsQry3Mc+XLuJlYmF8dVp1ssA7D2VFg2KkL9La+feko+29+POSXRvcf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27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83521D-CBD9-40DA-AD7A-F036F551ED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87D6441-0E04-4BA2-B233-7CD09ADB5C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A32C737-7C16-4C9E-99A2-230BA999D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EA6A9AF-9CA4-4538-9BD5-D8529D9B3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DC75F8D-27B5-4D91-8D68-B9FD8AB2B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84642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1CDDD2-AA21-4CA5-9C9C-35026A9D3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C67E98C-0A6C-44AD-BC3A-F8EC85330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8E5E716-D920-4753-B5CF-D94659F32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385325F-D1AD-4128-84A2-2AE2AF97F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8E58E8A-C535-4D29-999A-7EC371318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42191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EECEFC-7E55-4184-A211-A2EE517CD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C3DEE98-D071-4307-BEC8-29C4C782CD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8850C6B-FBD9-4A2C-BF6B-A47299B90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B70327B-5CBA-4786-8627-BED004F55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25B8AEF-A2C7-49D4-B7A2-785FA2A4A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9364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CE6B26-66F9-405E-ACB7-E1EA35D8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29CABB-050F-4E0F-9F7D-5B4AB00017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12E70C0-2D77-4470-95E0-686E04BA36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3FB75EE-EA30-49BB-956D-C2EC267E6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CD2CE3E-A5CF-436A-8838-F7C24B086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1A9A8F9-3852-4B5B-9293-770E94CF1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41877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61799C-4EC5-4D10-881C-069354F38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4B5765F-4043-461A-B5FB-0EEE865FCE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938C903-8C0B-42D7-957E-A7CCF54A35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C5AEEF2-F67A-45C9-B7D1-F845AEDADD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58E7CD3-70AF-40F2-8CBC-D8F33F2A3A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9CD291CD-413F-4820-8604-7FBE0F1A8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1A209F23-8F59-4C32-93F5-ED5325CD2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6FA52D69-B481-487A-B254-62E432834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64933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28A5EA-A7E3-4C38-A47F-1A1316044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BA20F721-16E3-4324-AA05-1BB527AA1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682BC8D-DD32-422F-8B46-7D9899BEC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10A44FA-109D-4397-B435-82F3B82A2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59571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DE72CD90-7A22-49B9-B7A0-D4ABFA28D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CF30A753-EB7E-44F8-A1E2-E0269C8BB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72DF4A4-D374-4822-8313-AE5E61228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4211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E92703-19C8-46C9-8970-E4C1366DA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C6AEB71-7C41-40F3-8017-97A368090D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7CD4FF7-923D-4607-8EC7-8D8E6BFD16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13EE84E-8865-47D0-A3F8-FA32580B3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80A59FE-DC91-4886-8796-BE422C621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31129C8-5343-41B5-8DD2-23CF1D37D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8025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455E72-7242-4B85-A93D-7D30C004C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CD67C0C9-8B79-49CE-BFC9-850A8543C9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140EECD-64AC-49D2-8347-6B2C4D36E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3F43852-6802-4BBC-84ED-8D518B319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90560CA-A621-443A-97B7-CFE7C4C16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1BCE2F3-6C23-4F65-A076-E9DB2FC1D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9170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47AFE3-2454-4C0B-A04D-EAB92A443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6B4A6FF-F5FB-4E22-A1BE-0C56781D1C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4226303-1577-4FEB-A391-FD37C7EC9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7136B0-9206-49C1-A61E-9283D391D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62EF3A1-6A7C-4F65-A745-A863535BE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0827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1930B8E7-6C9C-4ACD-A8C4-A71C47E973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8C7FEE6-30A6-4DE2-AA9A-6304816803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3FB247-0DDC-426E-A1C5-BFF55F608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8EBB76B-ABB8-4A0A-B43E-37ECFA09A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598EF73-5051-460D-92A2-BF697A669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46890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9EFBFA9-1D9A-4F7E-826E-4A20E07BB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05DB185-D06A-4596-AC79-EF3669CA3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1DDC668-65A5-46DE-B2D4-6CEEBF977E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90834-E85B-4DEE-9432-004A2CAA117B}" type="datetimeFigureOut">
              <a:rPr lang="nl-BE" smtClean="0"/>
              <a:t>11/05/2018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822EFBE-2396-4132-991C-8C60E0C75D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A485C89-7F11-4A73-A9D8-ADBBBEBC0C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5B02B-8736-461B-841F-6E0B526013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70752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png"/><Relationship Id="rId4" Type="http://schemas.openxmlformats.org/officeDocument/2006/relationships/hyperlink" Target="http://blog.seniorennet.nl/hanspowerpoint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27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persoon, kleding, binnen&#10;&#10;Beschrijving is gegenereerd met zeer hoge betrouwbaarheid">
            <a:extLst>
              <a:ext uri="{FF2B5EF4-FFF2-40B4-BE49-F238E27FC236}">
                <a16:creationId xmlns:a16="http://schemas.microsoft.com/office/drawing/2014/main" id="{A250B728-0671-4689-BADB-DDB184394F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" r="1" b="1"/>
          <a:stretch/>
        </p:blipFill>
        <p:spPr>
          <a:xfrm>
            <a:off x="6317863" y="3301150"/>
            <a:ext cx="4948101" cy="291338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F41D4CC-403D-465E-9223-3277868A5D9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41417" y="643467"/>
            <a:ext cx="3850583" cy="2473517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DC4C688-715E-4A31-AB90-6A5752887D8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6036" y="4069422"/>
            <a:ext cx="5001186" cy="2020482"/>
          </a:xfrm>
          <a:prstGeom prst="rect">
            <a:avLst/>
          </a:prstGeom>
          <a:solidFill>
            <a:schemeClr val="bg2">
              <a:lumMod val="9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527B32F-07F3-4C94-B09B-8C8F310F0D5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"/>
            <a:ext cx="768096" cy="6089895"/>
          </a:xfrm>
          <a:prstGeom prst="rect">
            <a:avLst/>
          </a:prstGeom>
          <a:solidFill>
            <a:srgbClr val="603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250CFCDC-7392-4853-BC11-83352C477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46920" y="1644930"/>
            <a:ext cx="5392119" cy="3178172"/>
          </a:xfrm>
          <a:prstGeom prst="rect">
            <a:avLst/>
          </a:prstGeom>
        </p:spPr>
      </p:pic>
      <p:sp>
        <p:nvSpPr>
          <p:cNvPr id="9" name="Kader 8">
            <a:extLst>
              <a:ext uri="{FF2B5EF4-FFF2-40B4-BE49-F238E27FC236}">
                <a16:creationId xmlns:a16="http://schemas.microsoft.com/office/drawing/2014/main" id="{E65DB8E8-66FD-45EF-B5DD-A4537CC6F221}"/>
              </a:ext>
            </a:extLst>
          </p:cNvPr>
          <p:cNvSpPr/>
          <p:nvPr/>
        </p:nvSpPr>
        <p:spPr>
          <a:xfrm>
            <a:off x="0" y="0"/>
            <a:ext cx="12191999" cy="6857991"/>
          </a:xfrm>
          <a:prstGeom prst="frame">
            <a:avLst>
              <a:gd name="adj1" fmla="val 9968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2BA0599C-7C10-485F-83C1-25D21CCC1297}"/>
              </a:ext>
            </a:extLst>
          </p:cNvPr>
          <p:cNvSpPr/>
          <p:nvPr/>
        </p:nvSpPr>
        <p:spPr>
          <a:xfrm>
            <a:off x="3542979" y="1033426"/>
            <a:ext cx="47163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600" dirty="0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latin typeface="Baskerville Old Face" panose="02020602080505020303" pitchFamily="18" charset="0"/>
              </a:rPr>
              <a:t>Forever in my heart</a:t>
            </a:r>
          </a:p>
          <a:p>
            <a:r>
              <a:rPr lang="nl-BE" sz="3600" dirty="0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latin typeface="Baskerville Old Face" panose="02020602080505020303" pitchFamily="18" charset="0"/>
              </a:rPr>
              <a:t>   </a:t>
            </a:r>
            <a:r>
              <a:rPr lang="nl-NL" sz="3600" dirty="0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latin typeface="Baskerville Old Face" panose="02020602080505020303" pitchFamily="18" charset="0"/>
              </a:rPr>
              <a:t>Voor altijd in mijn hart</a:t>
            </a:r>
            <a:endParaRPr lang="nl-BE" sz="3600" dirty="0">
              <a:ln w="0">
                <a:solidFill>
                  <a:srgbClr val="FF0000"/>
                </a:solidFill>
              </a:ln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13" name="Afbeelding 12" descr="Afbeelding met binnen, rood, boksen&#10;&#10;Beschrijving is gegenereerd met zeer hoge betrouwbaarheid">
            <a:extLst>
              <a:ext uri="{FF2B5EF4-FFF2-40B4-BE49-F238E27FC236}">
                <a16:creationId xmlns:a16="http://schemas.microsoft.com/office/drawing/2014/main" id="{2C784FE8-1968-4C55-B06C-80A83FDFAA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952" y="643467"/>
            <a:ext cx="2351398" cy="2351398"/>
          </a:xfrm>
          <a:prstGeom prst="rect">
            <a:avLst/>
          </a:prstGeom>
        </p:spPr>
      </p:pic>
      <p:sp>
        <p:nvSpPr>
          <p:cNvPr id="15" name="Tekstvak 14">
            <a:extLst>
              <a:ext uri="{FF2B5EF4-FFF2-40B4-BE49-F238E27FC236}">
                <a16:creationId xmlns:a16="http://schemas.microsoft.com/office/drawing/2014/main" id="{7F160CD5-120A-43B5-9B03-7C3CDE8E0284}"/>
              </a:ext>
            </a:extLst>
          </p:cNvPr>
          <p:cNvSpPr txBox="1"/>
          <p:nvPr/>
        </p:nvSpPr>
        <p:spPr>
          <a:xfrm>
            <a:off x="2265894" y="5358761"/>
            <a:ext cx="2321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b="1" i="1" dirty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skerville Old Face" panose="02020602080505020303" pitchFamily="18" charset="0"/>
              </a:rPr>
              <a:t>Powerpoint Hans</a:t>
            </a:r>
          </a:p>
        </p:txBody>
      </p:sp>
    </p:spTree>
    <p:extLst>
      <p:ext uri="{BB962C8B-B14F-4D97-AF65-F5344CB8AC3E}">
        <p14:creationId xmlns:p14="http://schemas.microsoft.com/office/powerpoint/2010/main" val="2544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>
        <p:sndAc>
          <p:stSnd>
            <p:snd r:embed="rId2" name="- 11-The Rose.wav"/>
          </p:stSnd>
        </p:sndAc>
      </p:transition>
    </mc:Choice>
    <mc:Fallback xmlns="">
      <p:transition spd="slow" advClick="0" advTm="24000">
        <p:sndAc>
          <p:stSnd>
            <p:snd r:embed="rId6" name="- 11-The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27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509F26-B5DC-4BA7-B476-4CB044237A2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103EB1-B135-4526-B883-33228FC27FF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Afbeelding 2" descr="Afbeelding met persoon, buiten&#10;&#10;Beschrijving is gegenereerd met zeer hoge betrouwbaarheid">
            <a:extLst>
              <a:ext uri="{FF2B5EF4-FFF2-40B4-BE49-F238E27FC236}">
                <a16:creationId xmlns:a16="http://schemas.microsoft.com/office/drawing/2014/main" id="{1E00C255-1CC8-4BA9-9DAF-1321338FC3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48" r="1" b="7738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  <p:pic>
        <p:nvPicPr>
          <p:cNvPr id="5" name="Afbeelding 4" descr="Afbeelding met persoon, buiten&#10;&#10;Beschrijving is gegenereerd met zeer hoge betrouwbaarheid">
            <a:extLst>
              <a:ext uri="{FF2B5EF4-FFF2-40B4-BE49-F238E27FC236}">
                <a16:creationId xmlns:a16="http://schemas.microsoft.com/office/drawing/2014/main" id="{FB49C56C-E5D1-43C6-A3B8-ED55A0772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56" y="505349"/>
            <a:ext cx="10743488" cy="58518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9DD48797-E51B-4193-95E6-903FCC580EEF}"/>
              </a:ext>
            </a:extLst>
          </p:cNvPr>
          <p:cNvSpPr/>
          <p:nvPr/>
        </p:nvSpPr>
        <p:spPr>
          <a:xfrm>
            <a:off x="1057718" y="831671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you're gone</a:t>
            </a:r>
          </a:p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but you're not out of my heart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13F739F2-2C74-4D4F-9C83-08A85BBCBD56}"/>
              </a:ext>
            </a:extLst>
          </p:cNvPr>
          <p:cNvSpPr/>
          <p:nvPr/>
        </p:nvSpPr>
        <p:spPr>
          <a:xfrm>
            <a:off x="1057718" y="4673538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je bent weg </a:t>
            </a:r>
          </a:p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maar je bent niet uit mijn hart</a:t>
            </a:r>
          </a:p>
        </p:txBody>
      </p:sp>
    </p:spTree>
    <p:extLst>
      <p:ext uri="{BB962C8B-B14F-4D97-AF65-F5344CB8AC3E}">
        <p14:creationId xmlns:p14="http://schemas.microsoft.com/office/powerpoint/2010/main" val="244170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27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 descr="Afbeelding met persoon, buiten, gras&#10;&#10;Beschrijving is gegenereerd met zeer hoge betrouwbaarheid">
            <a:extLst>
              <a:ext uri="{FF2B5EF4-FFF2-40B4-BE49-F238E27FC236}">
                <a16:creationId xmlns:a16="http://schemas.microsoft.com/office/drawing/2014/main" id="{692DAC5F-54C5-4E05-A561-FB1C852243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Afbeelding 8" descr="Afbeelding met persoon, buiten, gras&#10;&#10;Beschrijving is gegenereerd met zeer hoge betrouwbaarheid">
            <a:extLst>
              <a:ext uri="{FF2B5EF4-FFF2-40B4-BE49-F238E27FC236}">
                <a16:creationId xmlns:a16="http://schemas.microsoft.com/office/drawing/2014/main" id="{15F73C32-9DFE-42EF-9D16-BBB39BE96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43467"/>
            <a:ext cx="10972800" cy="55710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hthoek 9">
            <a:extLst>
              <a:ext uri="{FF2B5EF4-FFF2-40B4-BE49-F238E27FC236}">
                <a16:creationId xmlns:a16="http://schemas.microsoft.com/office/drawing/2014/main" id="{48B5D633-8871-457C-8B86-5BAD1C9C290A}"/>
              </a:ext>
            </a:extLst>
          </p:cNvPr>
          <p:cNvSpPr/>
          <p:nvPr/>
        </p:nvSpPr>
        <p:spPr>
          <a:xfrm>
            <a:off x="7538977" y="643467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I'll never let you go</a:t>
            </a:r>
          </a:p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I wish you were still here</a:t>
            </a: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A7F17141-E630-44FD-9BEB-2A4895BC9802}"/>
              </a:ext>
            </a:extLst>
          </p:cNvPr>
          <p:cNvSpPr/>
          <p:nvPr/>
        </p:nvSpPr>
        <p:spPr>
          <a:xfrm>
            <a:off x="7538977" y="5023403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ik zal je nooit laten gaan</a:t>
            </a:r>
          </a:p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ik wou dat je nog hier was </a:t>
            </a:r>
          </a:p>
        </p:txBody>
      </p:sp>
    </p:spTree>
    <p:extLst>
      <p:ext uri="{BB962C8B-B14F-4D97-AF65-F5344CB8AC3E}">
        <p14:creationId xmlns:p14="http://schemas.microsoft.com/office/powerpoint/2010/main" val="11832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4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 descr="Afbeelding met lucht, buiten, strand, water&#10;&#10;Beschrijving is gegenereerd met zeer hoge betrouwbaarheid">
            <a:extLst>
              <a:ext uri="{FF2B5EF4-FFF2-40B4-BE49-F238E27FC236}">
                <a16:creationId xmlns:a16="http://schemas.microsoft.com/office/drawing/2014/main" id="{D87530BF-62AC-47D6-8702-0144DACCD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585967"/>
            <a:ext cx="10905066" cy="5624434"/>
          </a:xfrm>
          <a:prstGeom prst="rect">
            <a:avLst/>
          </a:prstGeom>
        </p:spPr>
      </p:pic>
      <p:pic>
        <p:nvPicPr>
          <p:cNvPr id="5" name="Afbeelding 4" descr="Afbeelding met lucht, buiten, strand, water&#10;&#10;Beschrijving is gegenereerd met zeer hoge betrouwbaarheid">
            <a:extLst>
              <a:ext uri="{FF2B5EF4-FFF2-40B4-BE49-F238E27FC236}">
                <a16:creationId xmlns:a16="http://schemas.microsoft.com/office/drawing/2014/main" id="{A65C7230-3283-4E40-AFA9-9475B330F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12874"/>
            <a:ext cx="10905066" cy="5578509"/>
          </a:xfrm>
          <a:prstGeom prst="frame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D4008EBE-837A-41CB-8789-5CBB55919B17}"/>
              </a:ext>
            </a:extLst>
          </p:cNvPr>
          <p:cNvSpPr/>
          <p:nvPr/>
        </p:nvSpPr>
        <p:spPr>
          <a:xfrm>
            <a:off x="5857494" y="1057116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and I remember those wonderful moments with you</a:t>
            </a:r>
          </a:p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I will not let you go</a:t>
            </a: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D63D9F4B-1029-4C12-A719-4165E274D4AE}"/>
              </a:ext>
            </a:extLst>
          </p:cNvPr>
          <p:cNvSpPr/>
          <p:nvPr/>
        </p:nvSpPr>
        <p:spPr>
          <a:xfrm>
            <a:off x="5857494" y="4633693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en ik herinner me die prachtige momenten met jou </a:t>
            </a:r>
          </a:p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ik wil je niet laten gaan </a:t>
            </a:r>
          </a:p>
        </p:txBody>
      </p:sp>
    </p:spTree>
    <p:extLst>
      <p:ext uri="{BB962C8B-B14F-4D97-AF65-F5344CB8AC3E}">
        <p14:creationId xmlns:p14="http://schemas.microsoft.com/office/powerpoint/2010/main" val="403801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4">
            <a:extLst>
              <a:ext uri="{FF2B5EF4-FFF2-40B4-BE49-F238E27FC236}">
                <a16:creationId xmlns:a16="http://schemas.microsoft.com/office/drawing/2014/main" id="{D99D2C73-08B0-4F6B-A8E9-4651E6BDBE4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6">
            <a:extLst>
              <a:ext uri="{FF2B5EF4-FFF2-40B4-BE49-F238E27FC236}">
                <a16:creationId xmlns:a16="http://schemas.microsoft.com/office/drawing/2014/main" id="{968DB88C-7EF2-487C-85D1-848F61F13E3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gras, buiten, grond, boom&#10;&#10;Beschrijving is gegenereerd met zeer hoge betrouwbaarheid">
            <a:extLst>
              <a:ext uri="{FF2B5EF4-FFF2-40B4-BE49-F238E27FC236}">
                <a16:creationId xmlns:a16="http://schemas.microsoft.com/office/drawing/2014/main" id="{294C21E7-D774-4912-A1F1-4417789174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0" r="30041" b="-1"/>
          <a:stretch/>
        </p:blipFill>
        <p:spPr>
          <a:xfrm flipH="1">
            <a:off x="6176432" y="643467"/>
            <a:ext cx="5372100" cy="55710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3" name="Afbeelding 2" descr="Afbeelding met gras, buiten, grond, boom&#10;&#10;Beschrijving is gegenereerd met zeer hoge betrouwbaarheid">
            <a:extLst>
              <a:ext uri="{FF2B5EF4-FFF2-40B4-BE49-F238E27FC236}">
                <a16:creationId xmlns:a16="http://schemas.microsoft.com/office/drawing/2014/main" id="{6F2F48DB-D698-4203-A177-FACF9C152A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0" r="30041" b="-1"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B735CBC2-BA4E-4A3A-856A-0CDAD4AA1C49}"/>
              </a:ext>
            </a:extLst>
          </p:cNvPr>
          <p:cNvSpPr/>
          <p:nvPr/>
        </p:nvSpPr>
        <p:spPr>
          <a:xfrm>
            <a:off x="2487760" y="825622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but I know that it must</a:t>
            </a:r>
          </a:p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goodbye,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6C8A4000-971D-4EC8-9F25-851ED8128198}"/>
              </a:ext>
            </a:extLst>
          </p:cNvPr>
          <p:cNvSpPr/>
          <p:nvPr/>
        </p:nvSpPr>
        <p:spPr>
          <a:xfrm>
            <a:off x="6334506" y="4772590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maar ik weet dat het moet </a:t>
            </a:r>
          </a:p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vaarwel , </a:t>
            </a:r>
          </a:p>
        </p:txBody>
      </p:sp>
    </p:spTree>
    <p:extLst>
      <p:ext uri="{BB962C8B-B14F-4D97-AF65-F5344CB8AC3E}">
        <p14:creationId xmlns:p14="http://schemas.microsoft.com/office/powerpoint/2010/main" val="325107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27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uiten&#10;&#10;Beschrijving is gegenereerd met zeer hoge betrouwbaarheid">
            <a:extLst>
              <a:ext uri="{FF2B5EF4-FFF2-40B4-BE49-F238E27FC236}">
                <a16:creationId xmlns:a16="http://schemas.microsoft.com/office/drawing/2014/main" id="{3379451C-F583-4E86-BCA0-0C179034DA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7" r="6725" b="-2"/>
          <a:stretch/>
        </p:blipFill>
        <p:spPr>
          <a:xfrm>
            <a:off x="7794519" y="3506112"/>
            <a:ext cx="4397481" cy="3351888"/>
          </a:xfrm>
          <a:custGeom>
            <a:avLst/>
            <a:gdLst>
              <a:gd name="connsiteX0" fmla="*/ 0 w 4397481"/>
              <a:gd name="connsiteY0" fmla="*/ 0 h 3351888"/>
              <a:gd name="connsiteX1" fmla="*/ 4397481 w 4397481"/>
              <a:gd name="connsiteY1" fmla="*/ 0 h 3351888"/>
              <a:gd name="connsiteX2" fmla="*/ 4397481 w 4397481"/>
              <a:gd name="connsiteY2" fmla="*/ 3351888 h 3351888"/>
              <a:gd name="connsiteX3" fmla="*/ 1552363 w 4397481"/>
              <a:gd name="connsiteY3" fmla="*/ 3351888 h 3351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97481" h="3351888">
                <a:moveTo>
                  <a:pt x="0" y="0"/>
                </a:moveTo>
                <a:lnTo>
                  <a:pt x="4397481" y="0"/>
                </a:lnTo>
                <a:lnTo>
                  <a:pt x="4397481" y="3351888"/>
                </a:lnTo>
                <a:lnTo>
                  <a:pt x="1552363" y="3351888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Afbeelding 4" descr="Afbeelding met persoon, buiten&#10;&#10;Beschrijving is gegenereerd met zeer hoge betrouwbaarheid">
            <a:extLst>
              <a:ext uri="{FF2B5EF4-FFF2-40B4-BE49-F238E27FC236}">
                <a16:creationId xmlns:a16="http://schemas.microsoft.com/office/drawing/2014/main" id="{0E7B6777-793C-4626-AE09-36EE080570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61" r="6110" b="-1"/>
          <a:stretch/>
        </p:blipFill>
        <p:spPr>
          <a:xfrm>
            <a:off x="20" y="10"/>
            <a:ext cx="9154673" cy="6863475"/>
          </a:xfrm>
          <a:custGeom>
            <a:avLst/>
            <a:gdLst>
              <a:gd name="connsiteX0" fmla="*/ 0 w 9154693"/>
              <a:gd name="connsiteY0" fmla="*/ 0 h 6863485"/>
              <a:gd name="connsiteX1" fmla="*/ 5976000 w 9154693"/>
              <a:gd name="connsiteY1" fmla="*/ 0 h 6863485"/>
              <a:gd name="connsiteX2" fmla="*/ 9154693 w 9154693"/>
              <a:gd name="connsiteY2" fmla="*/ 6863485 h 6863485"/>
              <a:gd name="connsiteX3" fmla="*/ 0 w 9154693"/>
              <a:gd name="connsiteY3" fmla="*/ 6863485 h 6863485"/>
              <a:gd name="connsiteX4" fmla="*/ 0 w 9154693"/>
              <a:gd name="connsiteY4" fmla="*/ 0 h 6863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4693" h="6863485">
                <a:moveTo>
                  <a:pt x="0" y="0"/>
                </a:moveTo>
                <a:lnTo>
                  <a:pt x="5976000" y="0"/>
                </a:lnTo>
                <a:lnTo>
                  <a:pt x="9154693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8998557-1D93-42B9-BE57-CD2E9D19B0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866" r="-2" b="25581"/>
          <a:stretch/>
        </p:blipFill>
        <p:spPr>
          <a:xfrm>
            <a:off x="6168189" y="10"/>
            <a:ext cx="6023811" cy="3346394"/>
          </a:xfrm>
          <a:custGeom>
            <a:avLst/>
            <a:gdLst>
              <a:gd name="connsiteX0" fmla="*/ 0 w 6023811"/>
              <a:gd name="connsiteY0" fmla="*/ 0 h 3346404"/>
              <a:gd name="connsiteX1" fmla="*/ 6023811 w 6023811"/>
              <a:gd name="connsiteY1" fmla="*/ 0 h 3346404"/>
              <a:gd name="connsiteX2" fmla="*/ 6023811 w 6023811"/>
              <a:gd name="connsiteY2" fmla="*/ 3346404 h 3346404"/>
              <a:gd name="connsiteX3" fmla="*/ 1549824 w 6023811"/>
              <a:gd name="connsiteY3" fmla="*/ 3346404 h 3346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23811" h="3346404">
                <a:moveTo>
                  <a:pt x="0" y="0"/>
                </a:moveTo>
                <a:lnTo>
                  <a:pt x="6023811" y="0"/>
                </a:lnTo>
                <a:lnTo>
                  <a:pt x="6023811" y="3346404"/>
                </a:lnTo>
                <a:lnTo>
                  <a:pt x="1549824" y="3346404"/>
                </a:lnTo>
                <a:close/>
              </a:path>
            </a:pathLst>
          </a:cu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7EE21571-2470-42DE-8B1D-71BB66A0065E}"/>
              </a:ext>
            </a:extLst>
          </p:cNvPr>
          <p:cNvSpPr/>
          <p:nvPr/>
        </p:nvSpPr>
        <p:spPr>
          <a:xfrm>
            <a:off x="432122" y="547830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You are never out of my heart</a:t>
            </a:r>
          </a:p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They will have to dig deep to get you out of it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1B312333-3D30-4A3F-B327-316458F64A92}"/>
              </a:ext>
            </a:extLst>
          </p:cNvPr>
          <p:cNvSpPr/>
          <p:nvPr/>
        </p:nvSpPr>
        <p:spPr>
          <a:xfrm>
            <a:off x="432122" y="4925176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je gaat nooit uit mijn hart </a:t>
            </a:r>
          </a:p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ze zullen diep moeten graven om jou er uit te halen </a:t>
            </a:r>
          </a:p>
        </p:txBody>
      </p:sp>
    </p:spTree>
    <p:extLst>
      <p:ext uri="{BB962C8B-B14F-4D97-AF65-F5344CB8AC3E}">
        <p14:creationId xmlns:p14="http://schemas.microsoft.com/office/powerpoint/2010/main" val="7842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27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kleding, binnen&#10;&#10;Beschrijving is gegenereerd met zeer hoge betrouwbaarheid">
            <a:extLst>
              <a:ext uri="{FF2B5EF4-FFF2-40B4-BE49-F238E27FC236}">
                <a16:creationId xmlns:a16="http://schemas.microsoft.com/office/drawing/2014/main" id="{830EC1FA-04A8-459E-AFBD-A919FD8942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5" r="-1" b="-1"/>
          <a:stretch/>
        </p:blipFill>
        <p:spPr>
          <a:xfrm>
            <a:off x="5419264" y="3265080"/>
            <a:ext cx="6129269" cy="3592925"/>
          </a:xfrm>
          <a:prstGeom prst="rect">
            <a:avLst/>
          </a:prstGeom>
        </p:spPr>
      </p:pic>
      <p:pic>
        <p:nvPicPr>
          <p:cNvPr id="5" name="Afbeelding 4" descr="Afbeelding met persoon, zitten, vrouw, bank&#10;&#10;Beschrijving is gegenereerd met zeer hoge betrouwbaarheid">
            <a:extLst>
              <a:ext uri="{FF2B5EF4-FFF2-40B4-BE49-F238E27FC236}">
                <a16:creationId xmlns:a16="http://schemas.microsoft.com/office/drawing/2014/main" id="{AFFE2041-895D-4EEF-A398-0993CD9860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9551"/>
          <a:stretch/>
        </p:blipFill>
        <p:spPr>
          <a:xfrm>
            <a:off x="388824" y="160019"/>
            <a:ext cx="6082711" cy="3920044"/>
          </a:xfrm>
          <a:custGeom>
            <a:avLst/>
            <a:gdLst>
              <a:gd name="connsiteX0" fmla="*/ 0 w 6082711"/>
              <a:gd name="connsiteY0" fmla="*/ 0 h 3920044"/>
              <a:gd name="connsiteX1" fmla="*/ 6082711 w 6082711"/>
              <a:gd name="connsiteY1" fmla="*/ 0 h 3920044"/>
              <a:gd name="connsiteX2" fmla="*/ 6082711 w 6082711"/>
              <a:gd name="connsiteY2" fmla="*/ 3103225 h 3920044"/>
              <a:gd name="connsiteX3" fmla="*/ 4614930 w 6082711"/>
              <a:gd name="connsiteY3" fmla="*/ 3103225 h 3920044"/>
              <a:gd name="connsiteX4" fmla="*/ 4614930 w 6082711"/>
              <a:gd name="connsiteY4" fmla="*/ 3920044 h 3920044"/>
              <a:gd name="connsiteX5" fmla="*/ 0 w 6082711"/>
              <a:gd name="connsiteY5" fmla="*/ 3920044 h 3920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82711" h="3920044">
                <a:moveTo>
                  <a:pt x="0" y="0"/>
                </a:moveTo>
                <a:lnTo>
                  <a:pt x="6082711" y="0"/>
                </a:lnTo>
                <a:lnTo>
                  <a:pt x="6082711" y="3103225"/>
                </a:lnTo>
                <a:lnTo>
                  <a:pt x="4614930" y="3103225"/>
                </a:lnTo>
                <a:lnTo>
                  <a:pt x="4614930" y="3920044"/>
                </a:lnTo>
                <a:lnTo>
                  <a:pt x="0" y="3920044"/>
                </a:lnTo>
                <a:close/>
              </a:path>
            </a:pathLst>
          </a:cu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7C36FC-DEAA-4DCA-B0AB-7F9357FA401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7045" y="643467"/>
            <a:ext cx="4661488" cy="2460741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8C38CD-A630-49FF-8417-6792A2B13FC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8" y="4080063"/>
            <a:ext cx="4614930" cy="2156145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E3D76098-574A-4D09-9D38-7A561A6835E5}"/>
              </a:ext>
            </a:extLst>
          </p:cNvPr>
          <p:cNvSpPr/>
          <p:nvPr/>
        </p:nvSpPr>
        <p:spPr>
          <a:xfrm>
            <a:off x="6994967" y="643467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I love you</a:t>
            </a:r>
          </a:p>
          <a:p>
            <a:r>
              <a:rPr lang="en-US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You're forever in my heart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99F70E2D-0E88-4C48-8B17-A58AF04EB89B}"/>
              </a:ext>
            </a:extLst>
          </p:cNvPr>
          <p:cNvSpPr/>
          <p:nvPr/>
        </p:nvSpPr>
        <p:spPr>
          <a:xfrm>
            <a:off x="6994967" y="1954273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ik hou van jou </a:t>
            </a:r>
          </a:p>
          <a:p>
            <a:r>
              <a:rPr lang="nl-NL" sz="28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je bent voor altijd in mijn hart</a:t>
            </a:r>
          </a:p>
        </p:txBody>
      </p:sp>
      <p:pic>
        <p:nvPicPr>
          <p:cNvPr id="9" name="Afbeelding 8">
            <a:hlinkClick r:id="rId4"/>
            <a:extLst>
              <a:ext uri="{FF2B5EF4-FFF2-40B4-BE49-F238E27FC236}">
                <a16:creationId xmlns:a16="http://schemas.microsoft.com/office/drawing/2014/main" id="{F5308447-C1B0-47C9-8774-FD9DB2FB55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986" y="4591943"/>
            <a:ext cx="2615877" cy="1644265"/>
          </a:xfrm>
          <a:prstGeom prst="rect">
            <a:avLst/>
          </a:prstGeom>
        </p:spPr>
      </p:pic>
      <p:pic>
        <p:nvPicPr>
          <p:cNvPr id="4" name="Afbeelding 3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C01CD5C1-C53C-4F8E-B284-9CC3298B37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214" y="5262986"/>
            <a:ext cx="1058082" cy="569260"/>
          </a:xfrm>
          <a:prstGeom prst="rect">
            <a:avLst/>
          </a:prstGeom>
        </p:spPr>
      </p:pic>
      <p:pic>
        <p:nvPicPr>
          <p:cNvPr id="11" name="Afbeelding 10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8C3C3AD8-253E-485B-954F-88A74999A5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1484" y="5262986"/>
            <a:ext cx="1015272" cy="546228"/>
          </a:xfrm>
          <a:prstGeom prst="rect">
            <a:avLst/>
          </a:prstGeom>
        </p:spPr>
      </p:pic>
      <p:sp>
        <p:nvSpPr>
          <p:cNvPr id="14" name="Rechthoek 13">
            <a:extLst>
              <a:ext uri="{FF2B5EF4-FFF2-40B4-BE49-F238E27FC236}">
                <a16:creationId xmlns:a16="http://schemas.microsoft.com/office/drawing/2014/main" id="{CBBCF10A-2642-4E19-965A-C53BA537741C}"/>
              </a:ext>
            </a:extLst>
          </p:cNvPr>
          <p:cNvSpPr/>
          <p:nvPr/>
        </p:nvSpPr>
        <p:spPr>
          <a:xfrm>
            <a:off x="1864381" y="415648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nl-BE" sz="3200" dirty="0">
              <a:solidFill>
                <a:schemeClr val="bg1"/>
              </a:solidFill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r>
              <a:rPr lang="nl-BE" sz="3200" dirty="0" err="1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Haga</a:t>
            </a:r>
            <a:r>
              <a:rPr lang="nl-BE" sz="3200" dirty="0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clic</a:t>
            </a:r>
            <a:r>
              <a:rPr lang="nl-BE" sz="3200" dirty="0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aquí</a:t>
            </a:r>
            <a:endParaRPr lang="nl-BE" sz="3200" dirty="0">
              <a:solidFill>
                <a:schemeClr val="bg1"/>
              </a:solidFill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52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C91B346-CD87-4370-8E3E-4724FDB6DE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883E85C-8EBD-418D-83F6-A2C792EEEF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5F9D2927-3330-4917-9979-FA13E55FC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AC98080-4BBD-4850-9E89-3C6BF9676D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03594EC-490E-4DAE-99D5-917DB4370F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B0D397F8-0521-4A28-BA5F-011493595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A19473C5-A820-4B3C-B433-2D2D7E92B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13B6A303-A2D0-409D-8131-ADC78E808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50211B32-ACF0-4122-B890-2AAF8FE5B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748BBA07-2325-4F03-8605-458933F32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539ADB07-6432-450B-B100-0B99D957C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29612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174</Words>
  <Application>Microsoft Office PowerPoint</Application>
  <PresentationFormat>Breedbeeld</PresentationFormat>
  <Paragraphs>31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6" baseType="lpstr">
      <vt:lpstr>Impact</vt:lpstr>
      <vt:lpstr>Calibri Light</vt:lpstr>
      <vt:lpstr>Calibri</vt:lpstr>
      <vt:lpstr>Baskerville Old Face</vt:lpstr>
      <vt:lpstr>Arial</vt:lpstr>
      <vt:lpstr>Kristen ITC</vt:lpstr>
      <vt:lpstr>Aparajita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2018-04-03T12:20:47Z</dcterms:created>
  <dcterms:modified xsi:type="dcterms:W3CDTF">2018-05-11T06:45:35Z</dcterms:modified>
</cp:coreProperties>
</file>