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embeddedFontLst>
    <p:embeddedFont>
      <p:font typeface="Aharoni" panose="02010803020104030203" pitchFamily="2" charset="-79"/>
      <p:bold r:id="rId17"/>
    </p:embeddedFont>
    <p:embeddedFont>
      <p:font typeface="Bodoni MT Black" panose="02070A03080606020203" pitchFamily="18" charset="0"/>
      <p:bold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Kristen ITC" panose="03050502040202030202" pitchFamily="66" charset="0"/>
      <p:regular r:id="rId26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adY5AfgvHEHE+oRxntlXw==" hashData="XQN41DfijvNdtuThraZdCzT33eK4B/vWtqXdtz4vi2tOj+d2LxwFwd1v8SfRbZMd8rE10oN/zhjdilmdE/St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93B077-6787-4F67-85F8-79CC52D90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ED9D1B3-E69D-4D6A-9498-306B278A06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7559743-ED82-4074-B61F-599B72E42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B8E81F1-2B34-4384-BACF-0ECF17ABE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AA3A084-F0B5-4F88-9DC4-0FB32A981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744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019FF1-D2B3-4523-9A95-111FBC7F8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BF710B2-2E3A-4342-BEBD-0CD080FB0D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906C28D-D585-4889-B91A-137CC9EF3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D7180B6-EAFD-42FF-83CE-0A012D073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3B201F2-CDA1-4921-A197-D00E66740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9667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31E07F-58B8-4D64-BDBD-8B4128625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337ECF8-1978-482C-BEC9-AF48C03E8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2F6C3A6-940F-4A0D-ABDE-30A734AC0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67EA97F-9A2E-44FD-9E8E-B604453B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3AAEE51-B376-412E-B611-37A6495A4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2362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E14328-2200-42B3-8F39-E67E66982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E7EC866-796D-406D-9846-1592EC88EF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0E732D2-26AF-4C14-B4D4-7F354BE2D3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87E56DE-FAA9-49BA-A692-F5E637981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457ACA8-11A1-4F72-AA21-BA32D7482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8A3235D-365E-49B1-8226-988556640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2142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A34531-573E-40BE-B010-ED9953BE6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38BC28D-CBF4-4AAB-A18C-1A1AAD49E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650E179-C0FC-4CA6-98DC-8FB4DF6E4B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91DC61B-B230-46EA-AD0C-BAF770310B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9D3B193-E067-42F5-8F80-E812C5C9A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2E2E0A8-5DBE-48B2-87A6-152AA8B91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68273F7-B33A-4979-9608-992F4B5FA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EA2FA15-4F0F-4F9A-B276-CD7B48AAF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90803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09150B-65EF-49C3-BE14-53C98E0B8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8770283-F511-4590-B8B0-27F1EBE4C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BD377B2-7412-4015-9467-01B71E3CE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A996AFF-2229-4583-837D-E15B92454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74664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53018ECF-C669-4CD5-9E80-626BB2DD3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CA769AB-398C-47C0-B20F-11465238F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BDEC69C-EC79-49F9-B582-5416D56E5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06838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C0CC80-84AA-48DC-9C08-D7CF720BA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B26EE30-592C-45E4-ADD9-780519227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B741040-CC71-4834-B432-F39A1736D5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3E1383E-C03C-4678-8B66-85039E24B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1B99150-8D26-4B3F-BA5F-4B49C3AFD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FDC3258-C978-4199-8E0B-F64114DAB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918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131E87-DA49-4AF6-94C0-4FF853ACF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8A9F826-E01D-465B-8595-F62DE2FECB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516BE4B-456E-498C-865D-0F42DCADA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452666C-635C-4F4D-B962-8ED9ADB38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B0907F1-3D57-4776-8A07-975B2DEC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B8C5B9F-650C-40C0-9ED5-B62D314A4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8395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694DA8-6CC9-4B2A-8B54-BBFCDE117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1C9F386-9F2D-4992-9391-24656E5053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45FA88A-1C55-41E6-A6CF-DBBDFEF67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9FE148-CF51-430E-BDC0-F91A15D38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48156BD-FAD6-4F2D-93B6-5FB34BB53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694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D76945C-A438-4355-9142-332B6E8174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7E80D8F-E5CD-4F09-88DB-223AFB8656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87048AF-F3B2-4175-ADE4-B98A05C36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C7D396F-CB55-442F-AC00-3B10EDF5D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24C6BF2-90F9-4634-94E0-95B7095DC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5598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3B25161-2252-4E06-8359-F2B260FD9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71E38E3-C7EE-4F62-960A-3A38ED6D9E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71BD759-7ED9-4BFA-B0B7-5971AD33D4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F9156-242B-420E-BC09-CCB795975141}" type="datetimeFigureOut">
              <a:rPr lang="nl-BE" smtClean="0"/>
              <a:t>23/06/2018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28A309-BB5F-42EE-AB83-B88B4C2AB3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E2803CC-F636-4B1E-BA39-ED43EA79E0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C3B9C-E30F-423E-AF0C-8ECB2D790D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576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.seniorennet.nl/hanspowerpoint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9641A46-BB6D-4ABC-BE8E-A9ED983831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A63680A2-7B9D-4942-ADDC-8FD988A247A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1"/>
            <a:ext cx="12191998" cy="6857999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AD8ABFD6-DDF3-4B1E-844C-E20AAFA1501D}"/>
              </a:ext>
            </a:extLst>
          </p:cNvPr>
          <p:cNvSpPr/>
          <p:nvPr/>
        </p:nvSpPr>
        <p:spPr>
          <a:xfrm>
            <a:off x="541626" y="411421"/>
            <a:ext cx="527740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4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De Sepia a </a:t>
            </a:r>
            <a:r>
              <a:rPr lang="nl-NL" sz="48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color</a:t>
            </a:r>
            <a:endParaRPr lang="nl-NL" sz="4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C3ECC2B8-E5D7-41B3-9F33-5F566153F7FC}"/>
              </a:ext>
            </a:extLst>
          </p:cNvPr>
          <p:cNvSpPr/>
          <p:nvPr/>
        </p:nvSpPr>
        <p:spPr>
          <a:xfrm>
            <a:off x="8929967" y="6165503"/>
            <a:ext cx="29252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doni MT Black" panose="02070A03080606020203" pitchFamily="18" charset="0"/>
              </a:rPr>
              <a:t>Powerpoint Hans</a:t>
            </a:r>
            <a:endParaRPr lang="nl-NL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1A8A8D7D-254C-4A2A-B9BF-8EE2F6E5AAD8}"/>
              </a:ext>
            </a:extLst>
          </p:cNvPr>
          <p:cNvSpPr/>
          <p:nvPr/>
        </p:nvSpPr>
        <p:spPr>
          <a:xfrm>
            <a:off x="3402493" y="6165503"/>
            <a:ext cx="12682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</a:rPr>
              <a:t>Automatic</a:t>
            </a:r>
          </a:p>
        </p:txBody>
      </p:sp>
    </p:spTree>
    <p:extLst>
      <p:ext uri="{BB962C8B-B14F-4D97-AF65-F5344CB8AC3E}">
        <p14:creationId xmlns:p14="http://schemas.microsoft.com/office/powerpoint/2010/main" val="133997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2" name="113 - Adrian Gurvitz - Classic.wav"/>
          </p:stSnd>
        </p:sndAc>
      </p:transition>
    </mc:Choice>
    <mc:Fallback xmlns="">
      <p:transition spd="slow" advClick="0" advTm="16000">
        <p:sndAc>
          <p:stSnd>
            <p:snd r:embed="rId4" name="113 - Adrian Gurvitz - Clas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AE044EE5-69FE-4E3A-A011-4C423D5EDB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90423811-684F-4C32-82F2-A8759F9295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37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E35561E-5B9D-44C6-9DA0-0278D8F04F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829FA94C-1F97-4F8C-B281-7F4EBFF47E7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1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F8547E3-4A82-4028-8AB6-F2BB40F78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39185BD-E641-45F7-A9A0-D19166CC813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1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F0F7D61-418F-4C94-8D99-229542D12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E9A5A83-04FE-41E3-BFA0-3687963F4EF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1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7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722D8FA-652C-4DB0-A324-6B2FB5E42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68F53DC8-6D3E-4104-9FFA-6715530C37B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6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C77710D-18E6-4D95-9F49-3DC408951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CA7CEAB1-DA38-4B03-A07E-DC225D0532A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05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E07C049-A60C-4E26-86A3-337D81A30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35931D3B-1588-48E7-8ADC-3265BC12FCC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1" y="1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E5F3E5C-C2F7-47D4-92A7-36FA6FDDC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5F77D590-06FC-4ECB-9375-4A030D64F73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6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899A6CB3-E66E-4A34-A81A-F488527D2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" y="3347"/>
            <a:ext cx="12186049" cy="6854653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ECF6E2D6-1AD6-4BFA-9F35-2A1BD9B1370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443" y="6096"/>
            <a:ext cx="12181162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05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vrouw, buiten, meisje&#10;&#10;Beschrijving is gegenereerd met zeer hoge betrouwbaarheid">
            <a:extLst>
              <a:ext uri="{FF2B5EF4-FFF2-40B4-BE49-F238E27FC236}">
                <a16:creationId xmlns:a16="http://schemas.microsoft.com/office/drawing/2014/main" id="{4BD1036D-54D6-4317-A3A6-1ACF79233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9F7794EA-B75F-42F5-AEF5-5B521B85F4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82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innen, vrouw, kleding&#10;&#10;Beschrijving is gegenereerd met hoge betrouwbaarheid">
            <a:extLst>
              <a:ext uri="{FF2B5EF4-FFF2-40B4-BE49-F238E27FC236}">
                <a16:creationId xmlns:a16="http://schemas.microsoft.com/office/drawing/2014/main" id="{A94ED7B2-15D9-4F11-8347-522F6A65C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D6748FA-F94F-4ED0-BC7C-309D917FE30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82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vrouw, kleding, meisje&#10;&#10;Beschrijving is gegenereerd met zeer hoge betrouwbaarheid">
            <a:extLst>
              <a:ext uri="{FF2B5EF4-FFF2-40B4-BE49-F238E27FC236}">
                <a16:creationId xmlns:a16="http://schemas.microsoft.com/office/drawing/2014/main" id="{8C2E6937-0007-4ACE-AF57-D15EAA0F0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DDD35110-C46D-49A4-A0D5-56BCD521CC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6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persoon, zwemmen, jong&#10;&#10;Beschrijving is gegenereerd met hoge betrouwbaarheid">
            <a:extLst>
              <a:ext uri="{FF2B5EF4-FFF2-40B4-BE49-F238E27FC236}">
                <a16:creationId xmlns:a16="http://schemas.microsoft.com/office/drawing/2014/main" id="{2AFCF216-8388-4BB2-8051-2870E1B4E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EFE8BBAF-13CF-4905-8A21-97D240F511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Rechthoek 4">
            <a:hlinkClick r:id="rId4"/>
            <a:extLst>
              <a:ext uri="{FF2B5EF4-FFF2-40B4-BE49-F238E27FC236}">
                <a16:creationId xmlns:a16="http://schemas.microsoft.com/office/drawing/2014/main" id="{7AC01828-88A0-4A67-998D-7A4EA504B63E}"/>
              </a:ext>
            </a:extLst>
          </p:cNvPr>
          <p:cNvSpPr/>
          <p:nvPr/>
        </p:nvSpPr>
        <p:spPr>
          <a:xfrm>
            <a:off x="3628643" y="6108719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426950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D1F769C-9AA7-4535-B433-E765B6176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D50DF36-3307-48E6-B898-88023258D6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601B5214-0A64-421B-80AB-7A2C6CCFF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28E1CB6-33EC-4AE7-A88D-2D675DBAA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315FD89-F617-4809-83EB-1634E98E2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98946BB9-21FE-41A5-878C-4E362B280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9BE80475-BDB2-4016-9841-9090C3DF4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B840B67-602D-477E-A91B-F2105311F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337631E-D98D-4AC9-9AC2-EC71A5233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F0970D8-894C-4181-A47B-2D0BA491F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92EBDB6-8A94-420F-B6CE-3E0BE0950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454931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33</Words>
  <Application>Microsoft Office PowerPoint</Application>
  <PresentationFormat>Breedbeeld</PresentationFormat>
  <Paragraphs>6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2" baseType="lpstr">
      <vt:lpstr>Calibri</vt:lpstr>
      <vt:lpstr>Arial</vt:lpstr>
      <vt:lpstr>Bodoni MT Black</vt:lpstr>
      <vt:lpstr>Calibri Light</vt:lpstr>
      <vt:lpstr>Aharoni</vt:lpstr>
      <vt:lpstr>Kristen ITC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14</cp:revision>
  <dcterms:created xsi:type="dcterms:W3CDTF">2018-06-22T11:56:47Z</dcterms:created>
  <dcterms:modified xsi:type="dcterms:W3CDTF">2018-06-23T15:02:10Z</dcterms:modified>
</cp:coreProperties>
</file>