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61" r:id="rId3"/>
    <p:sldId id="259" r:id="rId4"/>
    <p:sldId id="256" r:id="rId5"/>
    <p:sldId id="257" r:id="rId6"/>
    <p:sldId id="263" r:id="rId7"/>
    <p:sldId id="260" r:id="rId8"/>
    <p:sldId id="265" r:id="rId9"/>
    <p:sldId id="262" r:id="rId10"/>
    <p:sldId id="267" r:id="rId11"/>
    <p:sldId id="264" r:id="rId12"/>
    <p:sldId id="268" r:id="rId13"/>
    <p:sldId id="266" r:id="rId14"/>
    <p:sldId id="270" r:id="rId15"/>
    <p:sldId id="269" r:id="rId16"/>
    <p:sldId id="271" r:id="rId17"/>
    <p:sldId id="273" r:id="rId18"/>
    <p:sldId id="274" r:id="rId19"/>
  </p:sldIdLst>
  <p:sldSz cx="12192000" cy="6858000"/>
  <p:notesSz cx="6858000" cy="9144000"/>
  <p:embeddedFontLst>
    <p:embeddedFont>
      <p:font typeface="Abadi" panose="020B0604020104020204" pitchFamily="34" charset="0"/>
      <p:regular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Calibri Light" panose="020F0302020204030204" pitchFamily="34" charset="0"/>
      <p:regular r:id="rId25"/>
      <p:italic r:id="rId26"/>
    </p:embeddedFont>
    <p:embeddedFont>
      <p:font typeface="Kristen ITC" panose="03050502040202030202" pitchFamily="66" charset="0"/>
      <p:regular r:id="rId27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nYq9Il3sc2RbmcHpyxaqA==" hashData="JjR6bze3yKdq+2u4YsxxRkULXk5WC+uubczkAkoS41tH20WW0wm+9kg9yHGvcxpVJfV6d7RUE5O/8ToWuVhPX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1B85DD2-0E70-4FF7-9A2F-FD844B963C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DF2CFD50-79ED-4EF1-AAFC-E29B3D250D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9CF3767-E68D-4651-BE96-68A50DAFD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DF2E5E3-A422-4F94-8326-CF80660FD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7E1F43E-18BD-45EF-94DA-EDF190ABA2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96025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287F946-3CAF-4E2C-BDDE-9E0EA2B5C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BADD6E4-5B0F-40EE-A108-DA4FBA6A7E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4BA206C-B340-4BCB-B897-5C5CF405D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6923702-B6FE-4214-9B93-9FD470F88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8ED76D6-54ED-4CC0-8145-755BE42A1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09780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60F8794-96AA-4CBB-9AA2-5FC9E1E660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014C80B-8189-41F1-8797-940D003B13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04AE28B-AF13-42D5-98B5-80269B8F6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1B1E4C3-7F65-42F5-AE90-CCF7AFD60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26443C5-D483-4613-A49B-99820BA76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71104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09B5EBC-9E5A-4395-A9D8-E8D2F672EA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52D4E10-6DB0-4206-ADA5-8C7E5C7922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47F614B-0F1E-4CD6-B03D-DC4A90AE34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F06C36A-AC2D-4095-97EB-FE101ED44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1/09/2018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CA3484D1-7275-4561-96BC-ECB4ED3DC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A8BB811-04E8-47C1-9E9F-1A3AE3B85A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44717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C181D8C-AEC2-49E6-AE50-D217DCCC0F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BC18869-CD77-4569-834D-89621C08F8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B7C77D06-3A52-4C33-A16F-59DC08742C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979DB0B1-D305-4DA6-8044-60D3ED3C68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D006A80B-9BBE-4D7C-A61B-05101B8D06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764000F1-9AC1-41D4-9ECD-E10913C93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1/09/2018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2EB51D72-0EF1-4649-910A-6614620E0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1C5B8071-33AE-4074-9304-284682F40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20749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6BC5991-CE87-4DD8-97A2-243F97269E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61DE6A93-DA7A-4999-AE1D-97898E385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1/09/2018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CBF0AFA7-839A-4141-859B-C9842CAA1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BD45546E-DF80-478C-9673-BF97B3C63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275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7375E54E-8D62-443B-981B-6A624DD910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1/09/2018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D3882CFE-1429-4591-9986-2F6F3E415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DC0CBDE-7331-4FE9-B8E5-8FC8708F9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94326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FFBC907-F385-4072-909F-7631CFE53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B9F491E-6A5F-431B-B155-76070EE155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CB90A3EE-9AC7-4F93-9FF9-1345DC1DDB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34EBA74A-CEE0-4FAC-99D9-F6FDCC8133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1/09/2018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14D44A7-28AD-4C48-B10C-B089A885C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0D92F8F-1A99-4ADA-8D4F-6C96754AA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29987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37F8A85-736D-469B-BD17-88AE71C98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1BCBEBDA-B747-4D21-AADD-269E80D3CD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52D6079-341A-4AF7-8E97-855360A2F6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3D8B5FB-1192-45E4-8DC0-67BC26227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1/09/2018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476D181-E746-4EA4-95FB-64EA01314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2A19AAF-CDB7-470F-9AE6-23BFFD7FE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22839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DE6FDD-1476-4ABC-8E8A-358CD121A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05BB4B2F-A3FE-401F-9694-4806D58A0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795A8FF-1E45-4E28-BB2D-0FD8209E1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B82C5B5-4871-4541-B6DB-1CEBD650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92FBBAC-BC7B-4DAA-9AFF-7B53A7206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80157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F99026E0-1EB1-4517-9622-FDC45DCB34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312B5C4A-AC8D-4CCB-B9D0-FD85F37D12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931226C-5CC7-407A-A192-26DC41330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7379AC-D48D-4C4D-B1F7-B547C54F672A}" type="datetimeFigureOut">
              <a:rPr lang="nl-BE" smtClean="0"/>
              <a:t>1/09/2018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C70528B-8A97-43AD-A261-504D342D47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9FE1610-9C0A-4212-9CA1-546F372BE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64897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5876FF19-7737-42C2-BD12-58CA2A3F7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EF05730-4C35-469F-91E3-54BBE6D3D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94BCEBE-D643-40CB-8990-25915B4A05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7379AC-D48D-4C4D-B1F7-B547C54F672A}" type="datetimeFigureOut">
              <a:rPr lang="nl-BE" smtClean="0"/>
              <a:t>1/09/2018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A2FAE20-755B-48BD-A1F3-4C38B8CDC7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D2A59E8-29B8-4B85-BCA4-191142B6AF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EAFB37-F126-4116-9561-404655036E6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43683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215F764-2274-40A6-8661-59A4314A3CF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56ABCC1A-61B3-4E92-9C88-480F4D92A4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951" y="899667"/>
            <a:ext cx="6438095" cy="1295238"/>
          </a:xfrm>
          <a:prstGeom prst="rect">
            <a:avLst/>
          </a:prstGeom>
        </p:spPr>
      </p:pic>
      <p:pic>
        <p:nvPicPr>
          <p:cNvPr id="8" name="Afbeelding 7" descr="Afbeelding met object&#10;&#10;Beschrijving is gegenereerd met hoge betrouwbaarheid">
            <a:extLst>
              <a:ext uri="{FF2B5EF4-FFF2-40B4-BE49-F238E27FC236}">
                <a16:creationId xmlns:a16="http://schemas.microsoft.com/office/drawing/2014/main" id="{9DE1E3D3-368D-409D-B231-84D20B0D30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8458" y="5717755"/>
            <a:ext cx="2495865" cy="418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99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ndAc>
          <p:stSnd>
            <p:snd r:embed="rId2" name="Alan Jackson - Summertime Blues  =26.wav"/>
          </p:stSnd>
        </p:sndAc>
      </p:transition>
    </mc:Choice>
    <mc:Fallback xmlns="">
      <p:transition spd="slow" advClick="0" advTm="12000">
        <p:sndAc>
          <p:stSnd>
            <p:snd r:embed="rId6" name="Alan Jackson - Summertime Blues  =2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45CEC347-BF4A-4150-94C6-8D208342DA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876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D4A1D7E8-9B52-44F5-A8AC-E28083B306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Gelijkbenige driehoek 9">
            <a:extLst>
              <a:ext uri="{FF2B5EF4-FFF2-40B4-BE49-F238E27FC236}">
                <a16:creationId xmlns:a16="http://schemas.microsoft.com/office/drawing/2014/main" id="{F74098CA-1C23-407F-BA75-8E3F998EB1F1}"/>
              </a:ext>
            </a:extLst>
          </p:cNvPr>
          <p:cNvSpPr/>
          <p:nvPr/>
        </p:nvSpPr>
        <p:spPr>
          <a:xfrm>
            <a:off x="724396" y="617516"/>
            <a:ext cx="4286992" cy="5605153"/>
          </a:xfrm>
          <a:prstGeom prst="triangle">
            <a:avLst/>
          </a:prstGeom>
          <a:solidFill>
            <a:schemeClr val="accent4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14" name="Afbeelding 13">
            <a:extLst>
              <a:ext uri="{FF2B5EF4-FFF2-40B4-BE49-F238E27FC236}">
                <a16:creationId xmlns:a16="http://schemas.microsoft.com/office/drawing/2014/main" id="{3A145979-4B87-4D3F-BAD7-8A415EE946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1388" y="601352"/>
            <a:ext cx="4285859" cy="5608806"/>
          </a:xfrm>
          <a:prstGeom prst="rect">
            <a:avLst/>
          </a:prstGeom>
        </p:spPr>
      </p:pic>
      <p:pic>
        <p:nvPicPr>
          <p:cNvPr id="15" name="Afbeelding 14">
            <a:extLst>
              <a:ext uri="{FF2B5EF4-FFF2-40B4-BE49-F238E27FC236}">
                <a16:creationId xmlns:a16="http://schemas.microsoft.com/office/drawing/2014/main" id="{B5B378CA-89C4-423B-B98E-0DBD03C3D3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2868458" y="623456"/>
            <a:ext cx="4285859" cy="5608806"/>
          </a:xfrm>
          <a:prstGeom prst="rect">
            <a:avLst/>
          </a:prstGeom>
        </p:spPr>
      </p:pic>
      <p:pic>
        <p:nvPicPr>
          <p:cNvPr id="16" name="Afbeelding 15">
            <a:extLst>
              <a:ext uri="{FF2B5EF4-FFF2-40B4-BE49-F238E27FC236}">
                <a16:creationId xmlns:a16="http://schemas.microsoft.com/office/drawing/2014/main" id="{75B10A16-4C1F-4F10-90FE-2ED12DA598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54318" y="613227"/>
            <a:ext cx="4285859" cy="5608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87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396A8668-9BAA-4F0F-83C5-5C1D2EC1B9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50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D3ABCE8-E9D9-4264-9D18-831FBEB5F9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Rechthoek 1">
            <a:extLst>
              <a:ext uri="{FF2B5EF4-FFF2-40B4-BE49-F238E27FC236}">
                <a16:creationId xmlns:a16="http://schemas.microsoft.com/office/drawing/2014/main" id="{E162D96B-2FD4-440C-B19F-D1DD32118C9D}"/>
              </a:ext>
            </a:extLst>
          </p:cNvPr>
          <p:cNvSpPr/>
          <p:nvPr/>
        </p:nvSpPr>
        <p:spPr>
          <a:xfrm>
            <a:off x="760021" y="629392"/>
            <a:ext cx="5335979" cy="5599216"/>
          </a:xfrm>
          <a:prstGeom prst="rect">
            <a:avLst/>
          </a:prstGeom>
          <a:solidFill>
            <a:schemeClr val="accent4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F22E8299-8C05-44C6-A030-41749AB5DC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7517" y="625898"/>
            <a:ext cx="5334462" cy="5602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07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F808C0E4-E88E-41A6-B4E8-43AE5BFA66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104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2C585272-A25F-4F26-880B-617B17CB81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Maan 1">
            <a:extLst>
              <a:ext uri="{FF2B5EF4-FFF2-40B4-BE49-F238E27FC236}">
                <a16:creationId xmlns:a16="http://schemas.microsoft.com/office/drawing/2014/main" id="{96F12BC5-FA4D-4A58-9758-8C1FD85790CE}"/>
              </a:ext>
            </a:extLst>
          </p:cNvPr>
          <p:cNvSpPr/>
          <p:nvPr/>
        </p:nvSpPr>
        <p:spPr>
          <a:xfrm>
            <a:off x="782198" y="638978"/>
            <a:ext cx="5313802" cy="5574535"/>
          </a:xfrm>
          <a:prstGeom prst="moon">
            <a:avLst/>
          </a:prstGeom>
          <a:solidFill>
            <a:schemeClr val="accent4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B398D965-A6E5-47D3-B004-29607EF843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936699" y="644487"/>
            <a:ext cx="5316173" cy="5572227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748C153C-34DA-43BB-9A9A-4166FC9A38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2713" y="2088112"/>
            <a:ext cx="2553287" cy="2676266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98935ACB-7CF2-43DA-9C6C-6E8BEA44ED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936699" y="2088002"/>
            <a:ext cx="2554445" cy="2676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953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CE35CE8-CE56-4433-90C0-51871D1A77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741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C9B59FC2-F7D4-4067-AE31-872230C769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hthoek 1">
            <a:extLst>
              <a:ext uri="{FF2B5EF4-FFF2-40B4-BE49-F238E27FC236}">
                <a16:creationId xmlns:a16="http://schemas.microsoft.com/office/drawing/2014/main" id="{B6FA7A17-6F05-402E-BCE9-5DA7F961B6F8}"/>
              </a:ext>
            </a:extLst>
          </p:cNvPr>
          <p:cNvSpPr/>
          <p:nvPr/>
        </p:nvSpPr>
        <p:spPr>
          <a:xfrm>
            <a:off x="760021" y="581891"/>
            <a:ext cx="5335979" cy="2835234"/>
          </a:xfrm>
          <a:prstGeom prst="rect">
            <a:avLst/>
          </a:prstGeom>
          <a:solidFill>
            <a:schemeClr val="accent4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22DF7376-4404-4063-ABA9-55EE70161C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538" y="3423252"/>
            <a:ext cx="5334462" cy="2840982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158EB696-4FBB-40AB-8C24-FF990FC3E7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585049"/>
            <a:ext cx="5334462" cy="2840982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3E141C37-E7D2-439E-831F-4BD7541808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415736"/>
            <a:ext cx="5334462" cy="2840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595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43F683B-350F-4C5B-A693-C0AF95FF96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93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C85261FD-95E9-4663-AB47-A6383A164C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troomdiagram: Verzamelen 1">
            <a:extLst>
              <a:ext uri="{FF2B5EF4-FFF2-40B4-BE49-F238E27FC236}">
                <a16:creationId xmlns:a16="http://schemas.microsoft.com/office/drawing/2014/main" id="{02C26296-DB6B-48A5-94FF-D88971295626}"/>
              </a:ext>
            </a:extLst>
          </p:cNvPr>
          <p:cNvSpPr/>
          <p:nvPr/>
        </p:nvSpPr>
        <p:spPr>
          <a:xfrm>
            <a:off x="749147" y="661012"/>
            <a:ext cx="5346853" cy="5541484"/>
          </a:xfrm>
          <a:prstGeom prst="flowChartCollate">
            <a:avLst/>
          </a:prstGeom>
          <a:solidFill>
            <a:schemeClr val="accent4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FAB9AC77-E1CD-4C41-AA9E-9C497336A3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2672" y="658128"/>
            <a:ext cx="5346655" cy="5541744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FDD97E62-05D6-45A9-829A-3E1DD500DE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655244"/>
            <a:ext cx="5346655" cy="5541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17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14CD54A-A9CB-4561-8974-35244B045A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116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CBDC982-6DC0-4FBE-9DEA-063D8FD4F2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Rechthoek: schuine rand 1">
            <a:extLst>
              <a:ext uri="{FF2B5EF4-FFF2-40B4-BE49-F238E27FC236}">
                <a16:creationId xmlns:a16="http://schemas.microsoft.com/office/drawing/2014/main" id="{3072E455-1594-4EDB-8770-3A684A4CF457}"/>
              </a:ext>
            </a:extLst>
          </p:cNvPr>
          <p:cNvSpPr/>
          <p:nvPr/>
        </p:nvSpPr>
        <p:spPr>
          <a:xfrm>
            <a:off x="495758" y="391885"/>
            <a:ext cx="11201437" cy="6097049"/>
          </a:xfrm>
          <a:prstGeom prst="bevel">
            <a:avLst/>
          </a:prstGeom>
          <a:solidFill>
            <a:schemeClr val="accent4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44578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5BE70B0-8749-4A5A-8A5F-CDC8C7BDDF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833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D0D7C10-30CD-41ED-9DD8-3A66EE6AE3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troomdiagram: Proces 1">
            <a:extLst>
              <a:ext uri="{FF2B5EF4-FFF2-40B4-BE49-F238E27FC236}">
                <a16:creationId xmlns:a16="http://schemas.microsoft.com/office/drawing/2014/main" id="{BB3D6B23-5765-4948-9671-B3B91AE7ED1D}"/>
              </a:ext>
            </a:extLst>
          </p:cNvPr>
          <p:cNvSpPr/>
          <p:nvPr/>
        </p:nvSpPr>
        <p:spPr>
          <a:xfrm>
            <a:off x="771895" y="617517"/>
            <a:ext cx="10679877" cy="1858485"/>
          </a:xfrm>
          <a:prstGeom prst="flowChartProcess">
            <a:avLst/>
          </a:prstGeom>
          <a:solidFill>
            <a:schemeClr val="accent4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A45D07DC-E607-466B-910B-2C761ECA54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897" y="2476002"/>
            <a:ext cx="10679876" cy="1900053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9CECC7B5-67CA-4447-8597-D0B0A98503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896" y="4376055"/>
            <a:ext cx="10679876" cy="1900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315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2F64AF26-7EC1-419B-B0F1-D11E329395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5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BBA9BC0-708F-40B6-BEB4-A7DE2697DD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60E49C46-3F1C-4361-B19C-DC1C55FAA8D1}"/>
              </a:ext>
            </a:extLst>
          </p:cNvPr>
          <p:cNvSpPr/>
          <p:nvPr/>
        </p:nvSpPr>
        <p:spPr>
          <a:xfrm>
            <a:off x="3777908" y="5709559"/>
            <a:ext cx="4905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latin typeface="Abadi" panose="020B0604020104020204" pitchFamily="34" charset="0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1070772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CAD2EC54-123C-434F-BE82-5FDA394B32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4547FC34-9CF4-4643-9618-DE46F85E55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ECDFBA12-370A-4367-9A97-80A936592A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E9721056-65A1-4884-A351-7864FFC944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D12A264A-19F8-4E20-B48A-B1A6448EB4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ABD9F5AB-7307-4806-91F5-FD5E7EB332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6C38C31E-4C21-460B-8FAB-CDAC32F5C7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20111922-1DED-4154-AA5E-4F192C545E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C288E260-E1F0-496A-83D3-442DFBA4B9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EB0BE309-6E6B-484F-9220-6BBFE3C919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618142E2-9238-47E8-BC4C-80A665AA27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26</Words>
  <Application>Microsoft Office PowerPoint</Application>
  <PresentationFormat>Breedbeeld</PresentationFormat>
  <Paragraphs>3</Paragraphs>
  <Slides>18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18</vt:i4>
      </vt:variant>
    </vt:vector>
  </HeadingPairs>
  <TitlesOfParts>
    <vt:vector size="24" baseType="lpstr">
      <vt:lpstr>Calibri</vt:lpstr>
      <vt:lpstr>Abadi</vt:lpstr>
      <vt:lpstr>Kristen ITC</vt:lpstr>
      <vt:lpstr>Arial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13</cp:revision>
  <dcterms:created xsi:type="dcterms:W3CDTF">2018-07-18T09:04:27Z</dcterms:created>
  <dcterms:modified xsi:type="dcterms:W3CDTF">2018-09-01T14:29:24Z</dcterms:modified>
</cp:coreProperties>
</file>