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embeddedFontLst>
    <p:embeddedFont>
      <p:font typeface="Kristen ITC" panose="03050502040202030202" pitchFamily="66" charset="0"/>
      <p:regular r:id="rId10"/>
    </p:embeddedFont>
    <p:embeddedFont>
      <p:font typeface="Impact" panose="020B0806030902050204" pitchFamily="34" charset="0"/>
      <p:regular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alifornian FB" panose="0207040306080B030204" pitchFamily="18" charset="0"/>
      <p:regular r:id="rId18"/>
      <p:bold r:id="rId19"/>
      <p:italic r:id="rId20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BIURiOHpyX+9EgX9eqplA==" hashData="voU2aEwTXz7maagrz3Olapq1NjYScawSeP4TFNSaSJ0aRsFuencLUFy9VPDBsTykGoio9osPzkUp+j/cTCRd9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3A2D"/>
    <a:srgbClr val="48525B"/>
    <a:srgbClr val="4F6A8E"/>
    <a:srgbClr val="F7636C"/>
    <a:srgbClr val="451F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heme" Target="theme/theme1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A98CD0-EAB8-4EA0-8BAF-A408B73D41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3917F0A-7082-4F6A-8966-0CA2EA19EB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B5F552D-23ED-4F0A-895E-788942515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FF78-28B4-435C-BD8A-46B3CE8307D0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FDACFDB-1970-441C-BBF7-169A70630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8DF8AB9-6F13-4635-9B73-DCEBE5D64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F4226-A2BD-4D88-8BC0-6B9D6496080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00010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D7F884C-317C-4C56-8A0F-828C21D51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809ABAA-7998-47F7-8B46-1455EDD060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958F793-873B-483B-9922-B46076C0F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FF78-28B4-435C-BD8A-46B3CE8307D0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F955ED9-E424-4877-A91D-E062AA973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E843C18-3BD3-4E31-A79A-780D85339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F4226-A2BD-4D88-8BC0-6B9D6496080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9224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2D24D2-E866-4DF0-B7A4-E44506A19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7D7D36B-79D5-4501-9152-9890FEDB6C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E97BE79-50BC-4DC0-823B-F6C839DC6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FF78-28B4-435C-BD8A-46B3CE8307D0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D30B33A-3BA4-459A-B666-561A0C84C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22EB906-62F7-432B-A3F9-CBEB5E787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F4226-A2BD-4D88-8BC0-6B9D6496080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0331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922693-B98F-4C4F-AF1F-42AD3035C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E978B37-E5B8-47BD-A65B-AA64B12B6A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CB3D7C87-3DC2-4BAB-99FF-F5FC9F877A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842DC5C-6487-430D-91A2-EB2588ABC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FF78-28B4-435C-BD8A-46B3CE8307D0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7AD684E-FDAE-4195-A004-39C7EA168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770D088-BC02-4C73-B3BA-00ABFF371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F4226-A2BD-4D88-8BC0-6B9D6496080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72508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457A09-C7FC-4775-8FC3-D73F9180D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450694D-016C-4A8D-9BE2-3704CF4307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1AEDA2A-BA27-4CED-8658-D0409FC54A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7987DA9D-1411-4B1C-9E13-DFEC66C875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C3E2EFFB-7D23-4304-BCB7-F1AA298B2C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0D2F2385-7A3F-4D0A-BBD6-93FCE03D8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FF78-28B4-435C-BD8A-46B3CE8307D0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0D71057F-471F-4710-8C9E-D48463A97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C3BD693-3A33-475B-9FB0-5997F11C6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F4226-A2BD-4D88-8BC0-6B9D6496080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92773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58C116B-51FF-4BEB-A3EB-EC0FB3966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16266E31-74C0-410B-AF85-58CBEA7C8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FF78-28B4-435C-BD8A-46B3CE8307D0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906988B7-6C4D-41FE-B627-02F312872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1A62CA5E-52CB-4877-8357-CF0BC9DCA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F4226-A2BD-4D88-8BC0-6B9D6496080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85333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EB636451-55CB-464A-B840-7443D8F32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FF78-28B4-435C-BD8A-46B3CE8307D0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278EE458-2CDA-49D2-8AFD-2D7038379F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F5EDE0B4-FA9D-4FE9-B804-079CBA56D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F4226-A2BD-4D88-8BC0-6B9D6496080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5563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506FFB7-FE59-49EF-BC08-BE8F10E04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C0A8DFB-BB0D-4937-A717-48E79462B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F470915-9201-4374-9E7E-A321402104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5A9AF645-37BD-47F2-B4C4-0AD7C0804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FF78-28B4-435C-BD8A-46B3CE8307D0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55A7CF58-BD50-404D-B042-E0B055ED1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F1354E6-1E16-4887-8582-D989D5E63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F4226-A2BD-4D88-8BC0-6B9D6496080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183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EBAE95E-62F5-42EA-9932-345029EE7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47883DA7-1B14-469D-8174-6AE577C09D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C00A9A0-D08E-458D-8CB3-7803339530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6AE1B25-92DF-40C8-9D5E-536631CAF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FF78-28B4-435C-BD8A-46B3CE8307D0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012E20B-5325-4D2C-AC2F-520DB0677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B941188-8B36-43FA-8E00-3CA18B53B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F4226-A2BD-4D88-8BC0-6B9D6496080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40507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8F6287-4C58-465A-AED8-6682B6DAF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43A01A0E-99FF-4645-933B-0BB4A07AF8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8CB7B7E-6BE1-428F-835C-ABE05AAB8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FF78-28B4-435C-BD8A-46B3CE8307D0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E084470-4EB4-4F9D-A59C-BCE33BC7E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88C3B4A-6A72-4E2E-95AD-6FEC7E6F7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F4226-A2BD-4D88-8BC0-6B9D6496080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5651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27B1318A-32B2-4F68-81D1-C9DB64854C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6682B962-DBA0-4F6B-8B11-F2DA33EAB9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8AEC240-7AA3-48C7-9B6D-47E328CF7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FF78-28B4-435C-BD8A-46B3CE8307D0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E9A23BB-B6FD-4B99-8EB9-336706223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36D70F9-76CF-4936-AFBD-2A44E8E50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F4226-A2BD-4D88-8BC0-6B9D6496080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02475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0043B535-0FB4-4B84-818C-6470ACC56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5B239AF-1692-4C4C-9CC6-87188A66DA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157C35D-7E05-42FF-8841-E59F71E9E7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4FF78-28B4-435C-BD8A-46B3CE8307D0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1C4B073-E657-4A16-9C55-5175DF958A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503C6B9-7FF6-42BC-8EE3-D63E3CEA04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0F4226-A2BD-4D88-8BC0-6B9D6496080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01936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hyperlink" Target="http://blog.seniorennet.nl/hanspowerpoint/" TargetMode="External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persoon, venster, vrouw, kleding&#10;&#10;Beschrijving is gegenereerd met zeer hoge betrouwbaarheid">
            <a:extLst>
              <a:ext uri="{FF2B5EF4-FFF2-40B4-BE49-F238E27FC236}">
                <a16:creationId xmlns:a16="http://schemas.microsoft.com/office/drawing/2014/main" id="{C91BDA4B-7F32-45F7-941B-BF95E12728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2" r="14516" b="2"/>
          <a:stretch/>
        </p:blipFill>
        <p:spPr>
          <a:xfrm flipH="1">
            <a:off x="5299073" y="538328"/>
            <a:ext cx="6354352" cy="57813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9DCA5EA-C9F1-43F7-8CD9-E7D77919EBE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0099" y="806357"/>
            <a:ext cx="6734553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fbeelding 6" descr="Afbeelding met persoon, venster, vrouw, kleding&#10;&#10;Beschrijving is gegenereerd met zeer hoge betrouwbaarheid">
            <a:extLst>
              <a:ext uri="{FF2B5EF4-FFF2-40B4-BE49-F238E27FC236}">
                <a16:creationId xmlns:a16="http://schemas.microsoft.com/office/drawing/2014/main" id="{09063588-B49F-4654-8C93-9494F59B845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8" b="-1"/>
          <a:stretch/>
        </p:blipFill>
        <p:spPr>
          <a:xfrm>
            <a:off x="962403" y="979071"/>
            <a:ext cx="6409944" cy="45831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8" name="Kader 7">
            <a:extLst>
              <a:ext uri="{FF2B5EF4-FFF2-40B4-BE49-F238E27FC236}">
                <a16:creationId xmlns:a16="http://schemas.microsoft.com/office/drawing/2014/main" id="{B43ADC8C-DC42-49DA-AF04-6F93D1F1C180}"/>
              </a:ext>
            </a:extLst>
          </p:cNvPr>
          <p:cNvSpPr/>
          <p:nvPr/>
        </p:nvSpPr>
        <p:spPr>
          <a:xfrm flipH="1">
            <a:off x="0" y="0"/>
            <a:ext cx="12192000" cy="6858000"/>
          </a:xfrm>
          <a:prstGeom prst="frame">
            <a:avLst>
              <a:gd name="adj1" fmla="val 6592"/>
            </a:avLst>
          </a:prstGeom>
          <a:solidFill>
            <a:srgbClr val="883A2D">
              <a:alpha val="4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E33BDD23-088A-4A8B-9955-DB1F3C890C63}"/>
              </a:ext>
            </a:extLst>
          </p:cNvPr>
          <p:cNvSpPr/>
          <p:nvPr/>
        </p:nvSpPr>
        <p:spPr>
          <a:xfrm>
            <a:off x="3070137" y="1014078"/>
            <a:ext cx="434926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40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Come to me</a:t>
            </a:r>
          </a:p>
          <a:p>
            <a:r>
              <a:rPr lang="nl-BE" sz="40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   Kom naar me toe</a:t>
            </a:r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C9FEA636-EEA4-404B-880E-FA421453210A}"/>
              </a:ext>
            </a:extLst>
          </p:cNvPr>
          <p:cNvSpPr/>
          <p:nvPr/>
        </p:nvSpPr>
        <p:spPr>
          <a:xfrm>
            <a:off x="2160107" y="5782308"/>
            <a:ext cx="260039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Powerpoint Hans</a:t>
            </a:r>
          </a:p>
        </p:txBody>
      </p:sp>
    </p:spTree>
    <p:extLst>
      <p:ext uri="{BB962C8B-B14F-4D97-AF65-F5344CB8AC3E}">
        <p14:creationId xmlns:p14="http://schemas.microsoft.com/office/powerpoint/2010/main" val="420951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>
        <p:sndAc>
          <p:stSnd>
            <p:snd r:embed="rId2" name="002. F. Pourcel - Besame Mucho.wav"/>
          </p:stSnd>
        </p:sndAc>
      </p:transition>
    </mc:Choice>
    <mc:Fallback xmlns="">
      <p:transition spd="slow" advClick="0" advTm="22000">
        <p:sndAc>
          <p:stSnd>
            <p:snd r:embed="rId4" name="002. F. Pourcel - Besame Much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venster, vrouw&#10;&#10;Beschrijving is gegenereerd met hoge betrouwbaarheid">
            <a:extLst>
              <a:ext uri="{FF2B5EF4-FFF2-40B4-BE49-F238E27FC236}">
                <a16:creationId xmlns:a16="http://schemas.microsoft.com/office/drawing/2014/main" id="{ADF8A78F-7C2E-4BC1-AC03-4E73634616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4" r="20150"/>
          <a:stretch/>
        </p:blipFill>
        <p:spPr>
          <a:xfrm>
            <a:off x="4654296" y="10"/>
            <a:ext cx="7537707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9DCA5EA-C9F1-43F7-8CD9-E7D77919EBE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0099" y="806357"/>
            <a:ext cx="6734553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persoon, venster, vrouw&#10;&#10;Beschrijving is gegenereerd met hoge betrouwbaarheid">
            <a:extLst>
              <a:ext uri="{FF2B5EF4-FFF2-40B4-BE49-F238E27FC236}">
                <a16:creationId xmlns:a16="http://schemas.microsoft.com/office/drawing/2014/main" id="{23C5F320-9B71-45EB-8F6E-B8DB61F0D3C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02" r="11729" b="1"/>
          <a:stretch/>
        </p:blipFill>
        <p:spPr>
          <a:xfrm>
            <a:off x="962403" y="979071"/>
            <a:ext cx="6409944" cy="45831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21AFBF4C-D124-41D5-8866-A8CE4F3EA4A4}"/>
              </a:ext>
            </a:extLst>
          </p:cNvPr>
          <p:cNvSpPr/>
          <p:nvPr/>
        </p:nvSpPr>
        <p:spPr>
          <a:xfrm>
            <a:off x="962403" y="56977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you went your own way</a:t>
            </a:r>
          </a:p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but you're still in my heart</a:t>
            </a:r>
          </a:p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sometimes I still think</a:t>
            </a:r>
          </a:p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what was the reason that we drifted apart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B6F95921-0FD7-4BF8-8BB0-E2714EE848DE}"/>
              </a:ext>
            </a:extLst>
          </p:cNvPr>
          <p:cNvSpPr/>
          <p:nvPr/>
        </p:nvSpPr>
        <p:spPr>
          <a:xfrm>
            <a:off x="5904793" y="4294551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je ging je eigen weg</a:t>
            </a:r>
          </a:p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maar je bent nog steeds in mijn hart</a:t>
            </a:r>
          </a:p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soms denk ik nog steeds</a:t>
            </a:r>
          </a:p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wat was de reden dat we uit elkaar vielen</a:t>
            </a:r>
          </a:p>
        </p:txBody>
      </p:sp>
    </p:spTree>
    <p:extLst>
      <p:ext uri="{BB962C8B-B14F-4D97-AF65-F5344CB8AC3E}">
        <p14:creationId xmlns:p14="http://schemas.microsoft.com/office/powerpoint/2010/main" val="230293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000"/>
    </mc:Choice>
    <mc:Fallback xmlns="">
      <p:transition spd="slow" advClick="0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265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ersoon, lucht, vrouw, buiten&#10;&#10;Beschrijving is gegenereerd met zeer hoge betrouwbaarheid">
            <a:extLst>
              <a:ext uri="{FF2B5EF4-FFF2-40B4-BE49-F238E27FC236}">
                <a16:creationId xmlns:a16="http://schemas.microsoft.com/office/drawing/2014/main" id="{B4DD9AAF-1D2A-4A74-8C41-64AF73EA89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94" r="1" b="1026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persoon, lucht, vrouw, buiten&#10;&#10;Beschrijving is gegenereerd met zeer hoge betrouwbaarheid">
            <a:extLst>
              <a:ext uri="{FF2B5EF4-FFF2-40B4-BE49-F238E27FC236}">
                <a16:creationId xmlns:a16="http://schemas.microsoft.com/office/drawing/2014/main" id="{5E5CCA16-830A-40BC-AA79-18CFF1040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5733" y="643467"/>
            <a:ext cx="10972800" cy="5571066"/>
          </a:xfrm>
          <a:prstGeom prst="rect">
            <a:avLst/>
          </a:prstGeom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49BFB009-55CA-4C8F-8C21-416A95E1CC87}"/>
              </a:ext>
            </a:extLst>
          </p:cNvPr>
          <p:cNvSpPr/>
          <p:nvPr/>
        </p:nvSpPr>
        <p:spPr>
          <a:xfrm>
            <a:off x="929833" y="1046335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but when you are in trouble</a:t>
            </a:r>
          </a:p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and you're here in town</a:t>
            </a:r>
          </a:p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come to me</a:t>
            </a:r>
          </a:p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I will not let you down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134627BC-67A1-4685-9C09-A2A7F32DEFEC}"/>
              </a:ext>
            </a:extLst>
          </p:cNvPr>
          <p:cNvSpPr/>
          <p:nvPr/>
        </p:nvSpPr>
        <p:spPr>
          <a:xfrm>
            <a:off x="929833" y="3572414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maar als je in de problemen zit</a:t>
            </a:r>
          </a:p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en je bent hier in de stad</a:t>
            </a:r>
          </a:p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kom naar me toe</a:t>
            </a:r>
          </a:p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ik zal je niet teleurstellen</a:t>
            </a:r>
          </a:p>
        </p:txBody>
      </p:sp>
    </p:spTree>
    <p:extLst>
      <p:ext uri="{BB962C8B-B14F-4D97-AF65-F5344CB8AC3E}">
        <p14:creationId xmlns:p14="http://schemas.microsoft.com/office/powerpoint/2010/main" val="222062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/>
    </mc:Choice>
    <mc:Fallback xmlns=""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grond, persoon&#10;&#10;Beschrijving is gegenereerd met zeer hoge betrouwbaarheid">
            <a:extLst>
              <a:ext uri="{FF2B5EF4-FFF2-40B4-BE49-F238E27FC236}">
                <a16:creationId xmlns:a16="http://schemas.microsoft.com/office/drawing/2014/main" id="{DC97AEE9-815A-4592-A67D-48338F3DD64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5730"/>
          <a:stretch/>
        </p:blipFill>
        <p:spPr>
          <a:xfrm>
            <a:off x="638175" y="627697"/>
            <a:ext cx="10915650" cy="5602605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F4A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Afbeelding 3" descr="Afbeelding met boom, buiten, grond, persoon&#10;&#10;Beschrijving is gegenereerd met zeer hoge betrouwbaarheid">
            <a:extLst>
              <a:ext uri="{FF2B5EF4-FFF2-40B4-BE49-F238E27FC236}">
                <a16:creationId xmlns:a16="http://schemas.microsoft.com/office/drawing/2014/main" id="{DAE2CBEB-7F4A-4F2A-8047-8167FA85B0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75" y="627696"/>
            <a:ext cx="10915650" cy="5602605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FDDFBE9A-2DA2-4DBA-B83A-FA15FEA840BE}"/>
              </a:ext>
            </a:extLst>
          </p:cNvPr>
          <p:cNvSpPr/>
          <p:nvPr/>
        </p:nvSpPr>
        <p:spPr>
          <a:xfrm>
            <a:off x="860385" y="733819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we have been through so much together</a:t>
            </a:r>
          </a:p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but at the end it went wrong</a:t>
            </a:r>
          </a:p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I'm guessing that</a:t>
            </a:r>
          </a:p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our love was not so strong</a:t>
            </a: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646272A6-7229-4A95-B04E-85E9DF52C483}"/>
              </a:ext>
            </a:extLst>
          </p:cNvPr>
          <p:cNvSpPr/>
          <p:nvPr/>
        </p:nvSpPr>
        <p:spPr>
          <a:xfrm>
            <a:off x="860385" y="4017220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we hebben zoveel samen meegemaakt</a:t>
            </a:r>
          </a:p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maar aan het einde ging het mis</a:t>
            </a:r>
          </a:p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Ik gok dat</a:t>
            </a:r>
          </a:p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onze liefde was niet zo sterk</a:t>
            </a:r>
          </a:p>
        </p:txBody>
      </p:sp>
    </p:spTree>
    <p:extLst>
      <p:ext uri="{BB962C8B-B14F-4D97-AF65-F5344CB8AC3E}">
        <p14:creationId xmlns:p14="http://schemas.microsoft.com/office/powerpoint/2010/main" val="54109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0">
              <a:srgbClr val="883A2D"/>
            </a:gs>
            <a:gs pos="16000">
              <a:schemeClr val="bg1">
                <a:tint val="98000"/>
                <a:satMod val="130000"/>
                <a:shade val="90000"/>
                <a:lumMod val="103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A2509F26-B5DC-4BA7-B476-4CB044237A2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B103EB1-B135-4526-B883-33228FC27FF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11" name="Afbeelding 10" descr="Afbeelding met persoon, vrouw, kleding, muur&#10;&#10;Beschrijving is gegenereerd met zeer hoge betrouwbaarheid">
            <a:extLst>
              <a:ext uri="{FF2B5EF4-FFF2-40B4-BE49-F238E27FC236}">
                <a16:creationId xmlns:a16="http://schemas.microsoft.com/office/drawing/2014/main" id="{F5191A03-4A89-495F-A8EA-4E0F0BEE323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63" r="1" b="19964"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  <p:pic>
        <p:nvPicPr>
          <p:cNvPr id="14" name="Afbeelding 13" descr="Afbeelding met persoon, vrouw, kleding, muur&#10;&#10;Beschrijving is gegenereerd met zeer hoge betrouwbaarheid">
            <a:extLst>
              <a:ext uri="{FF2B5EF4-FFF2-40B4-BE49-F238E27FC236}">
                <a16:creationId xmlns:a16="http://schemas.microsoft.com/office/drawing/2014/main" id="{92189AAB-29A8-4D34-BF17-84372824F3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46" y="282459"/>
            <a:ext cx="11655707" cy="6293082"/>
          </a:xfrm>
          <a:prstGeom prst="rect">
            <a:avLst/>
          </a:prstGeom>
        </p:spPr>
      </p:pic>
      <p:sp>
        <p:nvSpPr>
          <p:cNvPr id="15" name="Kader 14">
            <a:extLst>
              <a:ext uri="{FF2B5EF4-FFF2-40B4-BE49-F238E27FC236}">
                <a16:creationId xmlns:a16="http://schemas.microsoft.com/office/drawing/2014/main" id="{16F2C043-0B63-4ACD-BD84-AC20F05E129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5749"/>
            </a:avLst>
          </a:prstGeom>
          <a:solidFill>
            <a:srgbClr val="883A2D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sp>
        <p:nvSpPr>
          <p:cNvPr id="17" name="Rechthoek 16">
            <a:extLst>
              <a:ext uri="{FF2B5EF4-FFF2-40B4-BE49-F238E27FC236}">
                <a16:creationId xmlns:a16="http://schemas.microsoft.com/office/drawing/2014/main" id="{8B964A4B-134B-4929-8E33-128398871A1E}"/>
              </a:ext>
            </a:extLst>
          </p:cNvPr>
          <p:cNvSpPr/>
          <p:nvPr/>
        </p:nvSpPr>
        <p:spPr>
          <a:xfrm>
            <a:off x="724256" y="745393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but when you need a shoulder</a:t>
            </a:r>
          </a:p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and you're here in town</a:t>
            </a:r>
          </a:p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come to me</a:t>
            </a:r>
          </a:p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I will not let you down</a:t>
            </a:r>
          </a:p>
        </p:txBody>
      </p:sp>
      <p:sp>
        <p:nvSpPr>
          <p:cNvPr id="19" name="Rechthoek 18">
            <a:extLst>
              <a:ext uri="{FF2B5EF4-FFF2-40B4-BE49-F238E27FC236}">
                <a16:creationId xmlns:a16="http://schemas.microsoft.com/office/drawing/2014/main" id="{EB9392CE-065B-4471-BBDC-D2189F781237}"/>
              </a:ext>
            </a:extLst>
          </p:cNvPr>
          <p:cNvSpPr/>
          <p:nvPr/>
        </p:nvSpPr>
        <p:spPr>
          <a:xfrm>
            <a:off x="724256" y="4110679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maar als je een schouder nodig hebt</a:t>
            </a:r>
          </a:p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en je bent hier in de stad</a:t>
            </a:r>
          </a:p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kom naar me toe</a:t>
            </a:r>
          </a:p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ik zal je niet teleurstellen</a:t>
            </a:r>
          </a:p>
        </p:txBody>
      </p:sp>
    </p:spTree>
    <p:extLst>
      <p:ext uri="{BB962C8B-B14F-4D97-AF65-F5344CB8AC3E}">
        <p14:creationId xmlns:p14="http://schemas.microsoft.com/office/powerpoint/2010/main" val="192969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9000"/>
    </mc:Choice>
    <mc:Fallback xmlns="">
      <p:transition spd="slow" advClick="0" advTm="2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3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F6A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kleding, vrouw, buiten&#10;&#10;Beschrijving is gegenereerd met zeer hoge betrouwbaarheid">
            <a:extLst>
              <a:ext uri="{FF2B5EF4-FFF2-40B4-BE49-F238E27FC236}">
                <a16:creationId xmlns:a16="http://schemas.microsoft.com/office/drawing/2014/main" id="{D687D8A4-DC70-4C82-92C6-AE21A3D759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0" r="16354" b="-1"/>
          <a:stretch/>
        </p:blipFill>
        <p:spPr>
          <a:xfrm>
            <a:off x="4654293" y="10"/>
            <a:ext cx="7537707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E9DCA5EA-C9F1-43F7-8CD9-E7D77919EBE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0099" y="806357"/>
            <a:ext cx="6734553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persoon, kleding, vrouw, buiten&#10;&#10;Beschrijving is gegenereerd met zeer hoge betrouwbaarheid">
            <a:extLst>
              <a:ext uri="{FF2B5EF4-FFF2-40B4-BE49-F238E27FC236}">
                <a16:creationId xmlns:a16="http://schemas.microsoft.com/office/drawing/2014/main" id="{D0018ADC-A135-48C8-8D70-7D611D47C1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" r="6357" b="-3"/>
          <a:stretch/>
        </p:blipFill>
        <p:spPr>
          <a:xfrm>
            <a:off x="962403" y="979071"/>
            <a:ext cx="6409944" cy="458318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726F1D67-ABF3-4C5B-81C5-BA8BE968400D}"/>
              </a:ext>
            </a:extLst>
          </p:cNvPr>
          <p:cNvSpPr/>
          <p:nvPr/>
        </p:nvSpPr>
        <p:spPr>
          <a:xfrm>
            <a:off x="339524" y="71130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also I have to be honest</a:t>
            </a:r>
          </a:p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sometimes when I look to above</a:t>
            </a:r>
          </a:p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perhaps the problem was</a:t>
            </a:r>
          </a:p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we saw friendship as love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EF524C64-AE44-4DE5-99BA-DD88F8C2382A}"/>
              </a:ext>
            </a:extLst>
          </p:cNvPr>
          <p:cNvSpPr/>
          <p:nvPr/>
        </p:nvSpPr>
        <p:spPr>
          <a:xfrm>
            <a:off x="339524" y="4722886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ook moet ik eerlijk zijn</a:t>
            </a:r>
          </a:p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soms als ik naar boven kijk</a:t>
            </a:r>
          </a:p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misschien was het probleem wel</a:t>
            </a:r>
          </a:p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we zagen vriendschap als liefde</a:t>
            </a:r>
          </a:p>
        </p:txBody>
      </p:sp>
    </p:spTree>
    <p:extLst>
      <p:ext uri="{BB962C8B-B14F-4D97-AF65-F5344CB8AC3E}">
        <p14:creationId xmlns:p14="http://schemas.microsoft.com/office/powerpoint/2010/main" val="420496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000"/>
    </mc:Choice>
    <mc:Fallback xmlns="">
      <p:transition spd="slow" advClick="0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persoon, venster, vrouw&#10;&#10;Beschrijving is gegenereerd met hoge betrouwbaarheid">
            <a:extLst>
              <a:ext uri="{FF2B5EF4-FFF2-40B4-BE49-F238E27FC236}">
                <a16:creationId xmlns:a16="http://schemas.microsoft.com/office/drawing/2014/main" id="{C669BCF2-3C31-4848-9C08-EBFA4F5C59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9" r="14163" b="-2"/>
          <a:stretch/>
        </p:blipFill>
        <p:spPr>
          <a:xfrm>
            <a:off x="7794519" y="3506112"/>
            <a:ext cx="4397481" cy="3351888"/>
          </a:xfrm>
          <a:custGeom>
            <a:avLst/>
            <a:gdLst>
              <a:gd name="connsiteX0" fmla="*/ 0 w 4397481"/>
              <a:gd name="connsiteY0" fmla="*/ 0 h 3351888"/>
              <a:gd name="connsiteX1" fmla="*/ 4397481 w 4397481"/>
              <a:gd name="connsiteY1" fmla="*/ 0 h 3351888"/>
              <a:gd name="connsiteX2" fmla="*/ 4397481 w 4397481"/>
              <a:gd name="connsiteY2" fmla="*/ 3351888 h 3351888"/>
              <a:gd name="connsiteX3" fmla="*/ 1552363 w 4397481"/>
              <a:gd name="connsiteY3" fmla="*/ 3351888 h 3351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97481" h="3351888">
                <a:moveTo>
                  <a:pt x="0" y="0"/>
                </a:moveTo>
                <a:lnTo>
                  <a:pt x="4397481" y="0"/>
                </a:lnTo>
                <a:lnTo>
                  <a:pt x="4397481" y="3351888"/>
                </a:lnTo>
                <a:lnTo>
                  <a:pt x="1552363" y="3351888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pic>
        <p:nvPicPr>
          <p:cNvPr id="7" name="Afbeelding 6" descr="Afbeelding met persoon, vrouw, kleding, muur&#10;&#10;Beschrijving is gegenereerd met zeer hoge betrouwbaarheid">
            <a:extLst>
              <a:ext uri="{FF2B5EF4-FFF2-40B4-BE49-F238E27FC236}">
                <a16:creationId xmlns:a16="http://schemas.microsoft.com/office/drawing/2014/main" id="{CC5D8FA2-8BFE-46FD-A80F-D12D57216B9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6"/>
          <a:stretch/>
        </p:blipFill>
        <p:spPr>
          <a:xfrm>
            <a:off x="20" y="10"/>
            <a:ext cx="9154673" cy="6863475"/>
          </a:xfrm>
          <a:custGeom>
            <a:avLst/>
            <a:gdLst>
              <a:gd name="connsiteX0" fmla="*/ 0 w 9154693"/>
              <a:gd name="connsiteY0" fmla="*/ 0 h 6863485"/>
              <a:gd name="connsiteX1" fmla="*/ 5976000 w 9154693"/>
              <a:gd name="connsiteY1" fmla="*/ 0 h 6863485"/>
              <a:gd name="connsiteX2" fmla="*/ 9154693 w 9154693"/>
              <a:gd name="connsiteY2" fmla="*/ 6863485 h 6863485"/>
              <a:gd name="connsiteX3" fmla="*/ 0 w 9154693"/>
              <a:gd name="connsiteY3" fmla="*/ 6863485 h 6863485"/>
              <a:gd name="connsiteX4" fmla="*/ 0 w 9154693"/>
              <a:gd name="connsiteY4" fmla="*/ 0 h 6863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4693" h="6863485">
                <a:moveTo>
                  <a:pt x="0" y="0"/>
                </a:moveTo>
                <a:lnTo>
                  <a:pt x="5976000" y="0"/>
                </a:lnTo>
                <a:lnTo>
                  <a:pt x="9154693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pic>
        <p:nvPicPr>
          <p:cNvPr id="3" name="Afbeelding 2" descr="Afbeelding met persoon, venster, vrouw, kleding&#10;&#10;Beschrijving is gegenereerd met zeer hoge betrouwbaarheid">
            <a:extLst>
              <a:ext uri="{FF2B5EF4-FFF2-40B4-BE49-F238E27FC236}">
                <a16:creationId xmlns:a16="http://schemas.microsoft.com/office/drawing/2014/main" id="{76115281-EF3A-4276-B956-9BFD88D449C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26" r="3" b="31"/>
          <a:stretch/>
        </p:blipFill>
        <p:spPr>
          <a:xfrm>
            <a:off x="6168189" y="10"/>
            <a:ext cx="6023811" cy="3346394"/>
          </a:xfrm>
          <a:custGeom>
            <a:avLst/>
            <a:gdLst>
              <a:gd name="connsiteX0" fmla="*/ 0 w 6023811"/>
              <a:gd name="connsiteY0" fmla="*/ 0 h 3346404"/>
              <a:gd name="connsiteX1" fmla="*/ 6023811 w 6023811"/>
              <a:gd name="connsiteY1" fmla="*/ 0 h 3346404"/>
              <a:gd name="connsiteX2" fmla="*/ 6023811 w 6023811"/>
              <a:gd name="connsiteY2" fmla="*/ 3346404 h 3346404"/>
              <a:gd name="connsiteX3" fmla="*/ 1549824 w 6023811"/>
              <a:gd name="connsiteY3" fmla="*/ 3346404 h 3346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23811" h="3346404">
                <a:moveTo>
                  <a:pt x="0" y="0"/>
                </a:moveTo>
                <a:lnTo>
                  <a:pt x="6023811" y="0"/>
                </a:lnTo>
                <a:lnTo>
                  <a:pt x="6023811" y="3346404"/>
                </a:lnTo>
                <a:lnTo>
                  <a:pt x="1549824" y="3346404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sp>
        <p:nvSpPr>
          <p:cNvPr id="8" name="Rechthoek 7">
            <a:extLst>
              <a:ext uri="{FF2B5EF4-FFF2-40B4-BE49-F238E27FC236}">
                <a16:creationId xmlns:a16="http://schemas.microsoft.com/office/drawing/2014/main" id="{5237EE53-2F06-4E6D-837E-97E7714D01BA}"/>
              </a:ext>
            </a:extLst>
          </p:cNvPr>
          <p:cNvSpPr/>
          <p:nvPr/>
        </p:nvSpPr>
        <p:spPr>
          <a:xfrm>
            <a:off x="432122" y="444451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so if you need a friend</a:t>
            </a:r>
          </a:p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and you're here in town</a:t>
            </a:r>
          </a:p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come to me</a:t>
            </a:r>
          </a:p>
          <a:p>
            <a:r>
              <a:rPr lang="en-US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I will never, never let you down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4F75CB5B-DFAE-41DF-8861-5AEEB1362576}"/>
              </a:ext>
            </a:extLst>
          </p:cNvPr>
          <p:cNvSpPr/>
          <p:nvPr/>
        </p:nvSpPr>
        <p:spPr>
          <a:xfrm>
            <a:off x="432122" y="4356694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dus als je een vriend nodig hebt</a:t>
            </a:r>
          </a:p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en je bent hier in de stad</a:t>
            </a:r>
          </a:p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kom naar me toe</a:t>
            </a:r>
          </a:p>
          <a:p>
            <a:r>
              <a:rPr lang="nl-NL" sz="2800" b="1" dirty="0">
                <a:ln w="10160">
                  <a:solidFill>
                    <a:srgbClr val="883A2D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fornian FB" panose="0207040306080B030204" pitchFamily="18" charset="0"/>
              </a:rPr>
              <a:t>Ik zal je nooit teleurstellen</a:t>
            </a:r>
          </a:p>
        </p:txBody>
      </p:sp>
      <p:pic>
        <p:nvPicPr>
          <p:cNvPr id="4" name="Afbeelding 3">
            <a:hlinkClick r:id="rId5"/>
            <a:extLst>
              <a:ext uri="{FF2B5EF4-FFF2-40B4-BE49-F238E27FC236}">
                <a16:creationId xmlns:a16="http://schemas.microsoft.com/office/drawing/2014/main" id="{8923DC6B-19CE-4ACC-B7CA-1C676512DA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433" y="5182056"/>
            <a:ext cx="2544887" cy="1599643"/>
          </a:xfrm>
          <a:prstGeom prst="rect">
            <a:avLst/>
          </a:prstGeom>
        </p:spPr>
      </p:pic>
      <p:pic>
        <p:nvPicPr>
          <p:cNvPr id="10" name="Afbeelding 9">
            <a:hlinkClick r:id="" action="ppaction://hlinkshowjump?jump=endshow"/>
            <a:extLst>
              <a:ext uri="{FF2B5EF4-FFF2-40B4-BE49-F238E27FC236}">
                <a16:creationId xmlns:a16="http://schemas.microsoft.com/office/drawing/2014/main" id="{B42203F9-AD12-4D51-8DFD-63E2573DDA1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5631" y="6042987"/>
            <a:ext cx="767977" cy="767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211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0"/>
    </mc:Choice>
    <mc:Fallback>
      <p:transition spd="slow"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D61F7DC-3CA2-4E3C-82AF-13300BB8B5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F01BDD0-6A5B-46B4-88D6-438FEA87DA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47DDDF4C-A2F9-4B92-A77C-71BC78D87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2E215B7-B10E-4357-AF23-BF95092EDC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46ADD51F-4326-436C-A30B-05747052F8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ABD891C6-041D-4E67-9FA6-A4E2379B1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C8157900-BA5F-4203-8D84-BCD7322EE7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9A83EC15-8CBD-464A-AE68-146F5BD9BE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61C7BCD7-9E3F-44DB-9AA3-3932FFBFB7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7823BFF6-843A-4266-98FF-F68ADFD5E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741D99F4-530C-4A12-AC69-4D682F14E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41178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293</Words>
  <Application>Microsoft Office PowerPoint</Application>
  <PresentationFormat>Breedbeeld</PresentationFormat>
  <Paragraphs>53</Paragraphs>
  <Slides>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5" baseType="lpstr">
      <vt:lpstr>Kristen ITC</vt:lpstr>
      <vt:lpstr>Arial</vt:lpstr>
      <vt:lpstr>Impact</vt:lpstr>
      <vt:lpstr>Calibri Light</vt:lpstr>
      <vt:lpstr>Calibri</vt:lpstr>
      <vt:lpstr>Californian FB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8</cp:revision>
  <dcterms:created xsi:type="dcterms:W3CDTF">2018-03-29T13:42:59Z</dcterms:created>
  <dcterms:modified xsi:type="dcterms:W3CDTF">2018-05-09T07:39:10Z</dcterms:modified>
</cp:coreProperties>
</file>