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2" r:id="rId3"/>
    <p:sldId id="257" r:id="rId4"/>
    <p:sldId id="261" r:id="rId5"/>
    <p:sldId id="258" r:id="rId6"/>
    <p:sldId id="263" r:id="rId7"/>
    <p:sldId id="259" r:id="rId8"/>
    <p:sldId id="264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embeddedFontLst>
    <p:embeddedFont>
      <p:font typeface="Abadi" panose="020B0604020104020204" pitchFamily="34" charset="0"/>
      <p:regular r:id="rId18"/>
    </p:embeddedFont>
    <p:embeddedFont>
      <p:font typeface="Aharoni" panose="02010803020104030203" pitchFamily="2" charset="-79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Kristen ITC" panose="03050502040202030202" pitchFamily="66" charset="0"/>
      <p:regular r:id="rId26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89GiM+romX2qa0LADyNuQ==" hashData="PdwO9Bv59zFFsshRYIeehBDbixOXmr5Z5f3lTJjde5fqB0ZXfaDC347XOcl5bZRG6gVYJIFDPMWiKL8YHe18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1216D-B2CB-438F-9C8B-81A32CD668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36741A5-5559-4345-838F-C791966B87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79626C4-925D-499C-A62A-E2AED2335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E17F15-4FC6-479F-B6CA-9D6C48F4D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6C9A237-4859-4D3A-84B4-4631C932A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22813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7776D1-3623-4726-A041-7D2524763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C7FE8CC-D0E1-431C-BFEA-EA9031A622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051AA1A-5B95-4BF4-B5B3-8FFDC3954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4B6EBCD-EEE7-4D7A-AF6A-1581D2C49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8BDD83-4494-424B-B831-B13502595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2702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102AF6-0644-47C8-8AFD-AED0CE80D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7C96375-BDFB-461D-8EE2-752FD3CE4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52A860-DCC6-40B3-9B82-1BB5A982D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F47B290-57C6-4B9C-95BC-D9ED614B4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1E79321-2691-4E3A-8A40-75AECEF88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4334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463D06-4A8B-41BE-A21C-B5EF1EF3E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80DE537-E19B-48F4-BC53-086F60462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1B6A082-A783-4D6B-97A3-C1C6FE3D27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8B51504-E696-4E29-9A30-5F8152D21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926E39E-E401-44F9-BBB0-787710846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975BDDA-C6A5-4441-B1AB-AB684D331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42562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4F8029-CAF7-4D9F-BAFA-8D351E3F2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2685CCA-DADC-4ACD-B7DA-7ED6207E6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22993E5-BD9B-4CFB-BF35-76C82BA1C3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4A79FCD-4916-4E0E-B164-AFF8646C6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1D3DC3E-8756-4847-BA0B-F48C2D2B8C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6B25872-6134-4816-8571-BA61B0ABD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745221DF-F4F8-4CDC-B3AD-0A1F70600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1C82AE4-1DB3-4517-A886-4E8A39664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1032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66D52C-02C4-4667-A1FF-93E70050C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04878A3-9372-47E3-B27A-BA61E75A1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DCBB3A1-AF30-4452-B219-321029D6F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BC4C968-3E9D-46D4-8D43-B1B6EB687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85601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4BAC6E6-03E7-40D1-A083-74FACDD30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CA425AF8-B32E-46C3-A47C-F1B7C97AF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559718E-3C83-4D0E-83A5-BE3B00012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1584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CF66B6-3AC3-4EDB-B66A-267218F1F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C8DC420-1605-4CA3-9D6A-180E14E614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E1D1995-25ED-4759-AC95-F7ED8ECB55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347E66A-FB49-49F7-86FC-28B4A66F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812C1C5-0094-463F-B836-F5499882D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B26FD82-EA89-4018-8031-BE631877F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88966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437F9C-95CC-46B6-AF32-03BD7A91A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6C931F3-2E59-492B-B7AF-2AFCEE969A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1BFC42-0C0A-48EF-8235-A7CA82786F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C239EF7-8AB9-4241-AEDA-CB36C4EC0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35E2F8-EBCB-4818-9DE2-615E49342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A27CCC7-D59E-48D2-8750-FC08CF6E3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93945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33C32E-DB0C-40D5-902C-A9CCDCD32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D8F7D74-BE75-494F-A3A7-4F49562AEB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F212C97-D7E1-4DF7-A5F0-092D0207F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140AEA6-310C-4F2B-80E9-5E536C97E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DE9EA8-2F70-4276-A413-03D34D4FC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5659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E9A1257-916D-4937-BA4A-906DF36BA1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0EA34A2-E574-41B9-BB7C-2474883AB6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3632046-4E34-4716-A790-430AF32DC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99CFC88-E7C6-4610-9171-D3D5C08F8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3944112-122C-44C6-89C6-843182D42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59961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67A0AB8-7A4B-42F2-83D6-C12993343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B3A8691-C791-4CF1-82F5-AF7CEF05F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EFF9A87-1FC0-49EC-8B11-C0886AEC97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1A5E1-CAA8-415D-90D3-80AE4E8C4463}" type="datetimeFigureOut">
              <a:rPr lang="nl-BE" smtClean="0"/>
              <a:t>27/06/2018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2F1002B-18A4-4318-967E-23892672A1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7C71ADC-0D19-40BF-BA29-08098C622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24922-1B09-46A0-A3C7-741BA5AC090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646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blog.seniorennet.nl/hanspowerpoint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D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ras, spiegel, buiten, koper&#10;&#10;Beschrijving is gegenereerd met zeer hoge betrouwbaarheid">
            <a:extLst>
              <a:ext uri="{FF2B5EF4-FFF2-40B4-BE49-F238E27FC236}">
                <a16:creationId xmlns:a16="http://schemas.microsoft.com/office/drawing/2014/main" id="{DC1C9F05-D077-440D-8951-6351C6967E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kleding&#10;&#10;Beschrijving is gegenereerd met zeer hoge betrouwbaarheid">
            <a:extLst>
              <a:ext uri="{FF2B5EF4-FFF2-40B4-BE49-F238E27FC236}">
                <a16:creationId xmlns:a16="http://schemas.microsoft.com/office/drawing/2014/main" id="{12C23A37-6009-4C52-9CEB-C65B9632B3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768291"/>
            <a:ext cx="914518" cy="457259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7D0E33FB-974C-4458-9299-7704D6072C36}"/>
              </a:ext>
            </a:extLst>
          </p:cNvPr>
          <p:cNvSpPr/>
          <p:nvPr/>
        </p:nvSpPr>
        <p:spPr>
          <a:xfrm>
            <a:off x="6096000" y="819737"/>
            <a:ext cx="51619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800" dirty="0">
                <a:ln>
                  <a:solidFill>
                    <a:schemeClr val="bg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Chicas de verano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144DA0F3-E6BD-483F-B13B-000D27D31E83}"/>
              </a:ext>
            </a:extLst>
          </p:cNvPr>
          <p:cNvSpPr/>
          <p:nvPr/>
        </p:nvSpPr>
        <p:spPr>
          <a:xfrm>
            <a:off x="9051689" y="5752868"/>
            <a:ext cx="23779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chemeClr val="bg1"/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Powerpoint Hans</a:t>
            </a:r>
            <a:endParaRPr lang="nl-NL" sz="2400" b="1" cap="none" spc="0" dirty="0">
              <a:ln w="9525">
                <a:solidFill>
                  <a:schemeClr val="bg1"/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9C8D0FBD-02A0-436D-AED2-D26697B57D37}"/>
              </a:ext>
            </a:extLst>
          </p:cNvPr>
          <p:cNvSpPr/>
          <p:nvPr/>
        </p:nvSpPr>
        <p:spPr>
          <a:xfrm>
            <a:off x="5142295" y="6014478"/>
            <a:ext cx="14109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Automatic</a:t>
            </a:r>
          </a:p>
        </p:txBody>
      </p:sp>
    </p:spTree>
    <p:extLst>
      <p:ext uri="{BB962C8B-B14F-4D97-AF65-F5344CB8AC3E}">
        <p14:creationId xmlns:p14="http://schemas.microsoft.com/office/powerpoint/2010/main" val="37378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Alain Barriere - Tu T'en Vas  =17.wav"/>
          </p:stSnd>
        </p:sndAc>
      </p:transition>
    </mc:Choice>
    <mc:Fallback xmlns="">
      <p:transition spd="slow" advClick="0" advTm="13000">
        <p:sndAc>
          <p:stSnd>
            <p:snd r:embed="rId6" name="Alain Barriere - Tu T'en Vas  =1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E43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muur, binnen, persoon&#10;&#10;Beschrijving is gegenereerd met zeer hoge betrouwbaarheid">
            <a:extLst>
              <a:ext uri="{FF2B5EF4-FFF2-40B4-BE49-F238E27FC236}">
                <a16:creationId xmlns:a16="http://schemas.microsoft.com/office/drawing/2014/main" id="{886E58DF-44C1-4789-8933-3E348E175A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1" y="593766"/>
            <a:ext cx="11044052" cy="5700156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A9F51805-1216-4D3A-89AA-2AB665F46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57" y="5850846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4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60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voedsel&#10;&#10;Beschrijving is gegenereerd met zeer hoge betrouwbaarheid">
            <a:extLst>
              <a:ext uri="{FF2B5EF4-FFF2-40B4-BE49-F238E27FC236}">
                <a16:creationId xmlns:a16="http://schemas.microsoft.com/office/drawing/2014/main" id="{5376AB31-B1CF-4B69-B979-7CBFA883D3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02E315E9-FFB7-4406-8A12-C1C75AA36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106" y="5757293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0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3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jong, klein, kleding&#10;&#10;Beschrijving is gegenereerd met zeer hoge betrouwbaarheid">
            <a:extLst>
              <a:ext uri="{FF2B5EF4-FFF2-40B4-BE49-F238E27FC236}">
                <a16:creationId xmlns:a16="http://schemas.microsoft.com/office/drawing/2014/main" id="{0BDBCF80-192E-46B3-97D3-0C591EF392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D09F7778-3DC2-4172-9BB7-99C48478BB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89" y="5757293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5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4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kleding&#10;&#10;Beschrijving is gegenereerd met hoge betrouwbaarheid">
            <a:extLst>
              <a:ext uri="{FF2B5EF4-FFF2-40B4-BE49-F238E27FC236}">
                <a16:creationId xmlns:a16="http://schemas.microsoft.com/office/drawing/2014/main" id="{6350386C-C4BB-49E3-9B74-309D8C5EB0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91" r="1" b="1365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F5271DAC-C39B-4118-9307-7C367BBAF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5768703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11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668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muur, kleding, persoon, vrouw&#10;&#10;Beschrijving is gegenereerd met zeer hoge betrouwbaarheid">
            <a:extLst>
              <a:ext uri="{FF2B5EF4-FFF2-40B4-BE49-F238E27FC236}">
                <a16:creationId xmlns:a16="http://schemas.microsoft.com/office/drawing/2014/main" id="{D79DB425-4786-44F6-9B28-A6F0EBB7A0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2787AA1C-DB01-4494-A783-75213C1AB9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997" y="5665462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2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persoon, vrouw, kleding&#10;&#10;Beschrijving is gegenereerd met zeer hoge betrouwbaarheid">
            <a:extLst>
              <a:ext uri="{FF2B5EF4-FFF2-40B4-BE49-F238E27FC236}">
                <a16:creationId xmlns:a16="http://schemas.microsoft.com/office/drawing/2014/main" id="{E008EDDD-582D-4067-9714-D1047F5AD5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72F310AB-8F32-4B15-8FF5-95FDD2D964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4531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innen, vrouw, muur&#10;&#10;Beschrijving is gegenereerd met zeer hoge betrouwbaarheid">
            <a:extLst>
              <a:ext uri="{FF2B5EF4-FFF2-40B4-BE49-F238E27FC236}">
                <a16:creationId xmlns:a16="http://schemas.microsoft.com/office/drawing/2014/main" id="{FF7A0A04-984A-454B-96B1-DF2070675E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AA656D41-62B2-46F4-93DA-1609B79798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254" y="5723243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37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68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spiegel, reflectie, plant, binnen&#10;&#10;Beschrijving is gegenereerd met zeer hoge betrouwbaarheid">
            <a:extLst>
              <a:ext uri="{FF2B5EF4-FFF2-40B4-BE49-F238E27FC236}">
                <a16:creationId xmlns:a16="http://schemas.microsoft.com/office/drawing/2014/main" id="{40215082-A16A-4298-BCED-413236C0B5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48563738-3BA5-47E3-BB8B-BF8DBAE95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5730736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0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52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foto, vrouw, zitten&#10;&#10;Beschrijving is gegenereerd met zeer hoge betrouwbaarheid">
            <a:extLst>
              <a:ext uri="{FF2B5EF4-FFF2-40B4-BE49-F238E27FC236}">
                <a16:creationId xmlns:a16="http://schemas.microsoft.com/office/drawing/2014/main" id="{CDE146A4-2CA8-4EAA-A7A8-8313036C0A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67" y="480060"/>
            <a:ext cx="10937174" cy="589788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DB57974F-195F-4B93-A0B8-ECC37D143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767" y="593211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9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4C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haarstukje&#10;&#10;Beschrijving is gegenereerd met hoge betrouwbaarheid">
            <a:extLst>
              <a:ext uri="{FF2B5EF4-FFF2-40B4-BE49-F238E27FC236}">
                <a16:creationId xmlns:a16="http://schemas.microsoft.com/office/drawing/2014/main" id="{DDD4E6DD-9FD6-4322-9698-3A2ED28DBC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809" y="605642"/>
            <a:ext cx="11008425" cy="5772298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360CC880-7706-462E-AA62-E5AFC147CA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809" y="592070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42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150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foto&#10;&#10;Beschrijving is gegenereerd met hoge betrouwbaarheid">
            <a:extLst>
              <a:ext uri="{FF2B5EF4-FFF2-40B4-BE49-F238E27FC236}">
                <a16:creationId xmlns:a16="http://schemas.microsoft.com/office/drawing/2014/main" id="{E925CA47-761C-434E-B0E5-8C52C4E479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9B4F5212-21F9-4E1C-8AAC-27C8055B7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5782474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92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4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rood, binnen, vrouw, persoon&#10;&#10;Beschrijving is gegenereerd met zeer hoge betrouwbaarheid">
            <a:extLst>
              <a:ext uri="{FF2B5EF4-FFF2-40B4-BE49-F238E27FC236}">
                <a16:creationId xmlns:a16="http://schemas.microsoft.com/office/drawing/2014/main" id="{24146B82-F854-4E82-B961-861A03BF16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1" y="570016"/>
            <a:ext cx="11008426" cy="5723906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D1EC380E-9786-4683-8504-5DE423889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891" y="5848092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1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persoon, vrouw, neerleggen&#10;&#10;Beschrijving is gegenereerd met hoge betrouwbaarheid">
            <a:extLst>
              <a:ext uri="{FF2B5EF4-FFF2-40B4-BE49-F238E27FC236}">
                <a16:creationId xmlns:a16="http://schemas.microsoft.com/office/drawing/2014/main" id="{A39DBA9F-79F8-4873-958E-CE84FF5525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02E1EACC-930D-4378-89BF-4A42CDCDA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254" y="6207985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1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20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bord, voedsel, tafel&#10;&#10;Beschrijving is gegenereerd met hoge betrouwbaarheid">
            <a:extLst>
              <a:ext uri="{FF2B5EF4-FFF2-40B4-BE49-F238E27FC236}">
                <a16:creationId xmlns:a16="http://schemas.microsoft.com/office/drawing/2014/main" id="{7D93960A-757C-471F-B48A-2F52603327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8AADEB70-6165-4EEF-8B50-C8C73EE37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5749030"/>
            <a:ext cx="914479" cy="457240"/>
          </a:xfrm>
          <a:prstGeom prst="rect">
            <a:avLst/>
          </a:prstGeom>
        </p:spPr>
      </p:pic>
      <p:sp>
        <p:nvSpPr>
          <p:cNvPr id="4" name="Rechthoek 3">
            <a:hlinkClick r:id="rId4"/>
            <a:extLst>
              <a:ext uri="{FF2B5EF4-FFF2-40B4-BE49-F238E27FC236}">
                <a16:creationId xmlns:a16="http://schemas.microsoft.com/office/drawing/2014/main" id="{95FDEA07-7950-4815-8B25-109D6FCC2D96}"/>
              </a:ext>
            </a:extLst>
          </p:cNvPr>
          <p:cNvSpPr/>
          <p:nvPr/>
        </p:nvSpPr>
        <p:spPr>
          <a:xfrm>
            <a:off x="3904065" y="5777595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20801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7F2EF0C-A6A0-4E4C-9A63-8F793CA93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3D879AF-F347-46E1-90CB-05C747432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DA38CFB6-857B-4E8C-A4CE-ADC21D358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63C3ADF-9659-4ADF-BBE6-0AD225E45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7AB5E9C-1908-4163-8DC6-33FF50B01E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81843AA-FBA6-42C3-82F3-6CBAFB05B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37BF25DB-6B65-4ECE-8D48-D2440864B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7B570FA-FF57-46D0-A1E7-8923AA33D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9A10E623-E533-4A00-BCC2-1D3BE0F35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54F010C-BF44-4CE1-9202-BCC8A972E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3E91449-B7A0-4988-B42A-4D67CE045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720117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32</Words>
  <Application>Microsoft Office PowerPoint</Application>
  <PresentationFormat>Breedbeeld</PresentationFormat>
  <Paragraphs>6</Paragraphs>
  <Slides>16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3" baseType="lpstr">
      <vt:lpstr>Aharoni</vt:lpstr>
      <vt:lpstr>Kristen ITC</vt:lpstr>
      <vt:lpstr>Calibri</vt:lpstr>
      <vt:lpstr>Arial</vt:lpstr>
      <vt:lpstr>Abadi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7</cp:revision>
  <dcterms:created xsi:type="dcterms:W3CDTF">2018-06-26T09:33:16Z</dcterms:created>
  <dcterms:modified xsi:type="dcterms:W3CDTF">2018-06-27T07:18:20Z</dcterms:modified>
</cp:coreProperties>
</file>