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embeddedFontLst>
    <p:embeddedFont>
      <p:font typeface="Century" panose="02040604050505020304" pitchFamily="18" charset="0"/>
      <p:regular r:id="rId11"/>
    </p:embeddedFont>
    <p:embeddedFont>
      <p:font typeface="Kristen ITC" panose="03050502040202030202" pitchFamily="66" charset="0"/>
      <p:regular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T7/oufqq4xcdVawuVbjUA==" hashData="pyHXnjcETlO+KOmIyNagbekbEQYa58BHxd904unw+J1LFeyZlj7gK6f9I3YcFLtqzS1SDHhUi6sIY+D7QE2e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CCCE"/>
    <a:srgbClr val="5444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9D5B08-64F0-42A5-9A05-0A904FEDFC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3967F8F-B124-4888-B04E-4A29550F3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BE5556-EDAB-4F16-963D-6B72AF113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88FBF01-62F6-4080-A648-709ED58E5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7597848-DA68-4F72-9C23-5121E31D2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75791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44C6CD-3D81-4D40-BB95-53BCB2FD1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D459F72-F58C-4D4D-B01A-5F4F216A7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F720CC9-0DA9-4893-B587-7389FA8D7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9C9E57D-81EB-48F3-BCF8-602A44C0D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37DE7EA-D74E-4DF3-B4C8-880D3843B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547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302DA2-6528-4EC7-8A58-9FF6B773E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47D21E1-3E7F-478D-959F-9F9EE9A6C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F56E61-B849-4E3E-81A3-565242B9A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475E7F-0D06-4BBF-9E93-6BFE5D587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B0CD9C3-732E-4B7A-B016-FFD90F75A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6015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066CF-F85E-4F78-AF2F-DB261FC40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57EBB69-6A9E-4D76-B97B-41E0F5367E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8EC618D-9C36-46F9-8EE8-B870335893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49C5CE8-8A5F-474E-91A5-C20027EC2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937383D-6CC4-46C2-8979-9D0C3F516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E7A8C4C-EEB1-49B7-A9D7-D53C420C4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7678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C00062-B512-4C0F-AA09-A171AFCE0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C126F11-9AAB-4BBC-9FDE-9F4C59116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95DAA40-485F-4F55-926C-1804A80FF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0AF4FF5-27D7-4B42-9C46-4DCD35B8F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D16D5D1-8AEF-4C49-BD66-3DDE4F0ABD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92C618B-5D38-4A51-8ECC-86EED21F4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4FBF231-E08D-446B-933D-0B6E4459E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573DF11-8712-48B6-8D72-C21E1FFB3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7925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04E983-F59F-467F-842C-CAC944F52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844108F-39FB-477D-8880-B139807FE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0B94E5B-EF57-4D65-B67F-3166A2F74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F76D6F4-A561-4313-BD83-7396B327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3564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947E9F9-39A5-425F-8965-4DA7C8CBD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2D9C2C0-CF3C-423A-A08D-C4DC8BE96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6DBE4E7-6D4C-48AA-9FA3-1E19220E2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6117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66C33B-4C23-4521-A551-420423488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E5CC7E8-2DC5-47E6-BB44-2E0D9CAEA0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6B7B2A8-9FA6-4C92-81CA-FE672F17D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E3B689F-8DC8-4F9E-A0D8-573264C25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6981B1F-1F02-4743-9E91-4C91EDB3F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45F5208-065D-465A-86E8-93BF6086F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9133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E552F5-2B02-493F-B8FA-C331E362C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39AF1AB-8B34-459B-8BA5-6922C42A62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EF574CD-BBC6-44A1-BAA0-30DF0D91EB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5859B45-1366-4197-B0E0-A2D7907FC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3170C92-1852-4C9F-872E-6CD6EFD20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124C64F-2E80-4E3D-B723-816BAA10F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8060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E66A73-0B14-4FCE-86F4-43D81F5A8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FB84932-A210-4845-9DCC-5CCCABF078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287948A-9331-48B1-A8C1-280E75E5D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81F5DCE-F83B-42C1-9430-FD72E7205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7DBBFC-69A4-461C-BE7C-9751355F1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5028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8127339-4411-47CB-B58F-F94EAC1287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6B8228F-F772-4AA7-A7BE-6C7F5A6C71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6A98F72-34E0-4A12-AC30-74893DB95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741C84F-46EA-40E7-8518-F877CB061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1B00560-15F7-4527-B67A-978FD9E97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38249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6DD6ACF-660A-4835-A485-279CE14DD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02914B5-63EF-422B-B2A4-0402D38EF0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5C81B19-A0FB-47C7-B510-7E81E37A67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356C2-1B5F-4D54-BDE2-677B50D746C9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EBE2567-E726-4A24-9E99-8166E285E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9B47FED-69E0-4865-A3BC-773D57797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7A57C-5204-40EB-9A6C-2618484B4B9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8012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hyperlink" Target="http://blog.seniorennet.nl/hanspowerpoint/" TargetMode="Externa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631E4763-8C4D-4488-93EB-8C3BF365D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47476" y="3558791"/>
            <a:ext cx="5081774" cy="3163405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799448F2-0E5B-42DA-B2D1-11A14E947BD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280" y="0"/>
            <a:ext cx="9144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8A7552-20E1-4F34-ADAB-C1DB6634D47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383280"/>
            <a:ext cx="6126480" cy="914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AF41D27B-A029-44E9-9CFA-A311E45C41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823" y="206587"/>
            <a:ext cx="4434634" cy="2970106"/>
          </a:xfrm>
          <a:prstGeom prst="rect">
            <a:avLst/>
          </a:prstGeom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A2CC9140-54F9-45DD-A2F2-2F18E9DCED0D}"/>
              </a:ext>
            </a:extLst>
          </p:cNvPr>
          <p:cNvSpPr/>
          <p:nvPr/>
        </p:nvSpPr>
        <p:spPr>
          <a:xfrm>
            <a:off x="1523767" y="864239"/>
            <a:ext cx="300274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entury" panose="02040604050505020304" pitchFamily="18" charset="0"/>
              </a:rPr>
              <a:t>Believe</a:t>
            </a:r>
          </a:p>
          <a:p>
            <a:r>
              <a:rPr lang="nl-BE" sz="4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entury" panose="02040604050505020304" pitchFamily="18" charset="0"/>
              </a:rPr>
              <a:t>   Geloven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5E2979AB-FB94-4E86-859D-C485DC5E44B2}"/>
              </a:ext>
            </a:extLst>
          </p:cNvPr>
          <p:cNvSpPr/>
          <p:nvPr/>
        </p:nvSpPr>
        <p:spPr>
          <a:xfrm>
            <a:off x="7847858" y="6160823"/>
            <a:ext cx="265168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" panose="02040604050505020304" pitchFamily="18" charset="0"/>
              </a:rPr>
              <a:t>Powerpoint Hans</a:t>
            </a:r>
            <a:endParaRPr lang="nl-NL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" panose="02040604050505020304" pitchFamily="18" charset="0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81582550-A56F-4499-B05C-5A97183FBB5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4683" y="1614770"/>
            <a:ext cx="4158054" cy="312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2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:sndAc>
          <p:stSnd>
            <p:snd r:embed="rId2" name="Panfluit (2).wav"/>
          </p:stSnd>
        </p:sndAc>
      </p:transition>
    </mc:Choice>
    <mc:Fallback xmlns="">
      <p:transition spd="slow" advClick="0" advTm="20000">
        <p:sndAc>
          <p:stSnd>
            <p:snd r:embed="rId7" name="Panfluit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1F970AD-3172-4048-ACC3-F2845BA43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386296B8-1FD2-4D2B-A3A3-EE0EAA91CB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frame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6DAF69B9-7D65-49D9-AAF4-42859F3B7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0517" y="960651"/>
            <a:ext cx="6950042" cy="3932261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2677E53-ED96-4C4B-9800-9B44D13FD6FC}"/>
              </a:ext>
            </a:extLst>
          </p:cNvPr>
          <p:cNvSpPr/>
          <p:nvPr/>
        </p:nvSpPr>
        <p:spPr>
          <a:xfrm>
            <a:off x="5901087" y="1746874"/>
            <a:ext cx="3429144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am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way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ben de weg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am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light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ben het licht</a:t>
            </a:r>
          </a:p>
        </p:txBody>
      </p:sp>
    </p:spTree>
    <p:extLst>
      <p:ext uri="{BB962C8B-B14F-4D97-AF65-F5344CB8AC3E}">
        <p14:creationId xmlns:p14="http://schemas.microsoft.com/office/powerpoint/2010/main" val="298677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3BD1EC-1483-4850-A182-67B011864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8805B409-0187-4C1B-80F4-58BFE3AED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frame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533308EA-233C-42E0-AC81-591B96CFD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856" y="792392"/>
            <a:ext cx="6950042" cy="3932261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1E8E6B40-23F8-4B93-A812-7CEDEAD8C51B}"/>
              </a:ext>
            </a:extLst>
          </p:cNvPr>
          <p:cNvSpPr/>
          <p:nvPr/>
        </p:nvSpPr>
        <p:spPr>
          <a:xfrm>
            <a:off x="4666786" y="1727470"/>
            <a:ext cx="3898824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am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dark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ben het donker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Inside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night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In de nacht</a:t>
            </a:r>
          </a:p>
        </p:txBody>
      </p:sp>
    </p:spTree>
    <p:extLst>
      <p:ext uri="{BB962C8B-B14F-4D97-AF65-F5344CB8AC3E}">
        <p14:creationId xmlns:p14="http://schemas.microsoft.com/office/powerpoint/2010/main" val="332259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D4E0475-1136-47F6-86EC-6FF611E32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85373EE5-7A05-4535-B052-F0AE24EAB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frame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DD11CD6-7817-4E01-846B-D4A9AD7AE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617" y="84453"/>
            <a:ext cx="6950042" cy="393226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F77CF9FF-5632-4DE2-BAFA-347E4C77D2E0}"/>
              </a:ext>
            </a:extLst>
          </p:cNvPr>
          <p:cNvSpPr/>
          <p:nvPr/>
        </p:nvSpPr>
        <p:spPr>
          <a:xfrm>
            <a:off x="6510959" y="954465"/>
            <a:ext cx="3810659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hear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your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hopes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hoor je hoop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feel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your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dreams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voel je dromen</a:t>
            </a:r>
          </a:p>
          <a:p>
            <a:endParaRPr lang="nl-BE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72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AA5A687-F5C2-4D54-9A97-EA0C48A35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4AC80628-2417-4AA1-B0EC-AE1ED3915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256"/>
            <a:ext cx="12192000" cy="6878256"/>
          </a:xfrm>
          <a:prstGeom prst="frame">
            <a:avLst/>
          </a:prstGeom>
        </p:spPr>
      </p:pic>
      <p:sp>
        <p:nvSpPr>
          <p:cNvPr id="7" name="Rol: horizontaal 6">
            <a:extLst>
              <a:ext uri="{FF2B5EF4-FFF2-40B4-BE49-F238E27FC236}">
                <a16:creationId xmlns:a16="http://schemas.microsoft.com/office/drawing/2014/main" id="{A9FA7E5F-801D-4339-B070-9DAA7F455100}"/>
              </a:ext>
            </a:extLst>
          </p:cNvPr>
          <p:cNvSpPr/>
          <p:nvPr/>
        </p:nvSpPr>
        <p:spPr>
          <a:xfrm>
            <a:off x="2833310" y="986170"/>
            <a:ext cx="6938010" cy="3920490"/>
          </a:xfrm>
          <a:prstGeom prst="horizontalScroll">
            <a:avLst/>
          </a:prstGeom>
          <a:solidFill>
            <a:srgbClr val="54443B">
              <a:alpha val="49000"/>
            </a:srgbClr>
          </a:solidFill>
          <a:ln>
            <a:solidFill>
              <a:srgbClr val="ECCC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82A6459A-E629-423E-B1B4-35D3DF45EEBE}"/>
              </a:ext>
            </a:extLst>
          </p:cNvPr>
          <p:cNvSpPr/>
          <p:nvPr/>
        </p:nvSpPr>
        <p:spPr>
          <a:xfrm>
            <a:off x="4195326" y="1885759"/>
            <a:ext cx="466025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And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in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dark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En in het donker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I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hear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your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screams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hoor je geschreeuw</a:t>
            </a:r>
          </a:p>
          <a:p>
            <a:endParaRPr lang="nl-BE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64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2391514-7258-46E5-9CEB-B76A83C9C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A6AF2E0-B260-42B9-907C-13491BBFE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hear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911072D-0810-49C5-840F-68CCEE8B5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5081" y="384312"/>
            <a:ext cx="6950042" cy="3932261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7CF46772-18D8-44D2-A9A9-DAB6B167415F}"/>
              </a:ext>
            </a:extLst>
          </p:cNvPr>
          <p:cNvSpPr/>
          <p:nvPr/>
        </p:nvSpPr>
        <p:spPr>
          <a:xfrm>
            <a:off x="3671298" y="1319390"/>
            <a:ext cx="4849404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Don't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turn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away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Wend je niet af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Just take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my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hand</a:t>
            </a: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Pak gewoon mijn hand</a:t>
            </a:r>
          </a:p>
        </p:txBody>
      </p:sp>
    </p:spTree>
    <p:extLst>
      <p:ext uri="{BB962C8B-B14F-4D97-AF65-F5344CB8AC3E}">
        <p14:creationId xmlns:p14="http://schemas.microsoft.com/office/powerpoint/2010/main" val="107062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9FBC3EFE-4F79-4F50-9E6A-940176A6F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sun">
            <a:avLst/>
          </a:prstGeom>
        </p:spPr>
      </p:pic>
      <p:pic>
        <p:nvPicPr>
          <p:cNvPr id="9" name="Afbeelding 8" descr="Afbeelding met gras, boom, buiten, veld&#10;&#10;Beschrijving is gegenereerd met zeer hoge betrouwbaarheid">
            <a:extLst>
              <a:ext uri="{FF2B5EF4-FFF2-40B4-BE49-F238E27FC236}">
                <a16:creationId xmlns:a16="http://schemas.microsoft.com/office/drawing/2014/main" id="{D2FD64E2-912D-4F93-A72A-7056AADA4C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sun">
            <a:avLst/>
          </a:prstGeom>
        </p:spPr>
      </p:pic>
      <p:pic>
        <p:nvPicPr>
          <p:cNvPr id="5" name="Afbeelding 4" descr="Afbeelding met gras, boom, buiten, lucht&#10;&#10;Beschrijving is gegenereerd met zeer hoge betrouwbaarheid">
            <a:extLst>
              <a:ext uri="{FF2B5EF4-FFF2-40B4-BE49-F238E27FC236}">
                <a16:creationId xmlns:a16="http://schemas.microsoft.com/office/drawing/2014/main" id="{82AFF5F6-32B9-483F-A3A9-CF2F2D0AE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89615462-7509-4BA9-9C4B-28D8CC6F1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5105" y="1100299"/>
            <a:ext cx="8054641" cy="3932261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52AA763E-F361-40D3-B062-A52A9E3C23C2}"/>
              </a:ext>
            </a:extLst>
          </p:cNvPr>
          <p:cNvSpPr/>
          <p:nvPr/>
        </p:nvSpPr>
        <p:spPr>
          <a:xfrm>
            <a:off x="2944162" y="1873915"/>
            <a:ext cx="7189789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entury" panose="02040604050505020304" pitchFamily="18" charset="0"/>
              </a:rPr>
              <a:t>And when you make your final stand</a:t>
            </a:r>
          </a:p>
          <a:p>
            <a:r>
              <a:rPr lang="en-US" sz="3200" dirty="0">
                <a:solidFill>
                  <a:schemeClr val="bg1"/>
                </a:solidFill>
                <a:latin typeface="Century" panose="02040604050505020304" pitchFamily="18" charset="0"/>
              </a:rPr>
              <a:t>   </a:t>
            </a:r>
            <a:r>
              <a:rPr lang="nl-NL" sz="3200" dirty="0">
                <a:solidFill>
                  <a:schemeClr val="bg1"/>
                </a:solidFill>
                <a:latin typeface="Century" panose="02040604050505020304" pitchFamily="18" charset="0"/>
              </a:rPr>
              <a:t>En wanneer u uw definitieve </a:t>
            </a:r>
          </a:p>
          <a:p>
            <a:r>
              <a:rPr lang="nl-NL" sz="3200" dirty="0">
                <a:solidFill>
                  <a:schemeClr val="bg1"/>
                </a:solidFill>
                <a:latin typeface="Century" panose="02040604050505020304" pitchFamily="18" charset="0"/>
              </a:rPr>
              <a:t>            standpunt inneemt </a:t>
            </a:r>
          </a:p>
          <a:p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I'll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be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right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there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ben er zo</a:t>
            </a:r>
          </a:p>
        </p:txBody>
      </p:sp>
    </p:spTree>
    <p:extLst>
      <p:ext uri="{BB962C8B-B14F-4D97-AF65-F5344CB8AC3E}">
        <p14:creationId xmlns:p14="http://schemas.microsoft.com/office/powerpoint/2010/main" val="293219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lucht, man, water&#10;&#10;Beschrijving is gegenereerd met hoge betrouwbaarheid">
            <a:extLst>
              <a:ext uri="{FF2B5EF4-FFF2-40B4-BE49-F238E27FC236}">
                <a16:creationId xmlns:a16="http://schemas.microsoft.com/office/drawing/2014/main" id="{40FBC933-D5DD-4D5C-AD94-EC5A15F74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fbeelding 4" descr="Afbeelding met boom, lucht, man, water&#10;&#10;Beschrijving is gegenereerd met hoge betrouwbaarheid">
            <a:extLst>
              <a:ext uri="{FF2B5EF4-FFF2-40B4-BE49-F238E27FC236}">
                <a16:creationId xmlns:a16="http://schemas.microsoft.com/office/drawing/2014/main" id="{9A23DAF1-304A-4D04-BE15-C33BF68415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frame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1DD4A2F4-4A0C-4C7E-8E93-66D109B52A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583" y="362541"/>
            <a:ext cx="8053514" cy="4792389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6B6645BC-972E-4CD6-859F-64D5ECC612B3}"/>
              </a:ext>
            </a:extLst>
          </p:cNvPr>
          <p:cNvSpPr/>
          <p:nvPr/>
        </p:nvSpPr>
        <p:spPr>
          <a:xfrm>
            <a:off x="1432863" y="1141214"/>
            <a:ext cx="5211491" cy="353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I'll</a:t>
            </a:r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never </a:t>
            </a:r>
            <a:r>
              <a:rPr lang="nl-BE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leave</a:t>
            </a:r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BE" sz="3200" dirty="0">
                <a:solidFill>
                  <a:schemeClr val="bg1"/>
                </a:solidFill>
                <a:latin typeface="Century" panose="02040604050505020304" pitchFamily="18" charset="0"/>
              </a:rPr>
              <a:t>   Ik zal nooit weggaan</a:t>
            </a:r>
          </a:p>
          <a:p>
            <a:r>
              <a:rPr lang="en-US" sz="3200" dirty="0">
                <a:solidFill>
                  <a:schemeClr val="bg1"/>
                </a:solidFill>
                <a:latin typeface="Century" panose="02040604050505020304" pitchFamily="18" charset="0"/>
              </a:rPr>
              <a:t>All I ask of you</a:t>
            </a:r>
          </a:p>
          <a:p>
            <a:r>
              <a:rPr lang="en-US" sz="3200" dirty="0">
                <a:solidFill>
                  <a:schemeClr val="bg1"/>
                </a:solidFill>
                <a:latin typeface="Century" panose="02040604050505020304" pitchFamily="18" charset="0"/>
              </a:rPr>
              <a:t>   </a:t>
            </a:r>
            <a:r>
              <a:rPr lang="nl-NL" sz="3200" dirty="0">
                <a:solidFill>
                  <a:schemeClr val="bg1"/>
                </a:solidFill>
                <a:latin typeface="Century" panose="02040604050505020304" pitchFamily="18" charset="0"/>
              </a:rPr>
              <a:t>Alles wat ik van je vraag</a:t>
            </a:r>
          </a:p>
          <a:p>
            <a:r>
              <a:rPr lang="nl-NL" sz="3200" dirty="0">
                <a:solidFill>
                  <a:schemeClr val="bg1"/>
                </a:solidFill>
                <a:latin typeface="Century" panose="02040604050505020304" pitchFamily="18" charset="0"/>
              </a:rPr>
              <a:t>Is </a:t>
            </a:r>
            <a:r>
              <a:rPr lang="nl-NL" sz="3200" dirty="0" err="1">
                <a:solidFill>
                  <a:schemeClr val="bg1"/>
                </a:solidFill>
                <a:latin typeface="Century" panose="02040604050505020304" pitchFamily="18" charset="0"/>
              </a:rPr>
              <a:t>believe</a:t>
            </a:r>
            <a:endParaRPr lang="nl-NL" sz="3200" dirty="0">
              <a:solidFill>
                <a:schemeClr val="bg1"/>
              </a:solidFill>
              <a:latin typeface="Century" panose="02040604050505020304" pitchFamily="18" charset="0"/>
            </a:endParaRPr>
          </a:p>
          <a:p>
            <a:r>
              <a:rPr lang="nl-NL" sz="3200" dirty="0">
                <a:solidFill>
                  <a:schemeClr val="bg1"/>
                </a:solidFill>
                <a:latin typeface="Century" panose="02040604050505020304" pitchFamily="18" charset="0"/>
              </a:rPr>
              <a:t>   Is geloven</a:t>
            </a:r>
          </a:p>
          <a:p>
            <a:endParaRPr lang="nl-BE" sz="3200" dirty="0">
              <a:solidFill>
                <a:schemeClr val="bg1"/>
              </a:solidFill>
              <a:latin typeface="Century" panose="02040604050505020304" pitchFamily="18" charset="0"/>
            </a:endParaRPr>
          </a:p>
        </p:txBody>
      </p:sp>
      <p:pic>
        <p:nvPicPr>
          <p:cNvPr id="9" name="Afbeelding 8">
            <a:hlinkClick r:id="rId5"/>
            <a:extLst>
              <a:ext uri="{FF2B5EF4-FFF2-40B4-BE49-F238E27FC236}">
                <a16:creationId xmlns:a16="http://schemas.microsoft.com/office/drawing/2014/main" id="{FAEE6236-E810-4DC3-8D3D-232C0B204D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4" y="5358489"/>
            <a:ext cx="2522006" cy="1261002"/>
          </a:xfrm>
          <a:prstGeom prst="rect">
            <a:avLst/>
          </a:prstGeom>
        </p:spPr>
      </p:pic>
      <p:pic>
        <p:nvPicPr>
          <p:cNvPr id="11" name="Afbeelding 10">
            <a:hlinkClick r:id="" action="ppaction://hlinkshowjump?jump=endshow"/>
            <a:extLst>
              <a:ext uri="{FF2B5EF4-FFF2-40B4-BE49-F238E27FC236}">
                <a16:creationId xmlns:a16="http://schemas.microsoft.com/office/drawing/2014/main" id="{CB1B36EE-CA19-401B-AF8A-1CAB4BC799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859" y="5659157"/>
            <a:ext cx="960334" cy="96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0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062AD70-52BD-4773-8761-669B6FB36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475DF60-8E24-4CEA-81E4-BB19D0AEB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8D3CB6F-70F5-4193-AA41-1C2AA68B9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2AED133-3F47-4792-B7EB-75629736E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2087AED-4938-41C2-BA48-478F73288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A3674B8-D51F-431D-AF27-824B9D903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3A1B6EE5-E70C-44F8-9C66-75BCE49C0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AD092E6-2035-4AD5-9749-E8E2FE645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F3A886E-5096-4288-89D7-A6D9EB515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AA6CAA3-3A2B-4F6F-80AA-394F0AAF6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C064657-9052-4734-AC41-F0919AE0E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776785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158</Words>
  <Application>Microsoft Office PowerPoint</Application>
  <PresentationFormat>Breedbeeld</PresentationFormat>
  <Paragraphs>36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5" baseType="lpstr">
      <vt:lpstr>Century</vt:lpstr>
      <vt:lpstr>Kristen ITC</vt:lpstr>
      <vt:lpstr>Arial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14</cp:revision>
  <dcterms:created xsi:type="dcterms:W3CDTF">2018-03-24T09:01:53Z</dcterms:created>
  <dcterms:modified xsi:type="dcterms:W3CDTF">2018-05-09T12:44:15Z</dcterms:modified>
</cp:coreProperties>
</file>