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64" r:id="rId2"/>
  </p:sldMasterIdLst>
  <p:notesMasterIdLst>
    <p:notesMasterId r:id="rId6"/>
  </p:notesMasterIdLst>
  <p:sldIdLst>
    <p:sldId id="262" r:id="rId3"/>
    <p:sldId id="260" r:id="rId4"/>
    <p:sldId id="263" r:id="rId5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aNN1M+4UGKnSIkMHfNxKA==" hashData="Ox2felpurBaCzO2jYoKGR3gZoZ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C27B86"/>
    <a:srgbClr val="AC1E1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82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1F9D8C-EB6F-4572-94CA-667A49196D89}" type="datetimeFigureOut">
              <a:rPr lang="es-AR" smtClean="0"/>
              <a:pPr/>
              <a:t>20/10/2017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7E2EF-ACDA-4945-B635-EA6C36A95D25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E4983-4E10-4430-BA36-AF1C3DC1597E}" type="datetimeFigureOut">
              <a:rPr lang="es-A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20/10/2017</a:t>
            </a:fld>
            <a:endParaRPr lang="es-A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85A37-9C25-4388-8DDB-4E1ABF4542C3}" type="slidenum">
              <a:rPr lang="es-A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AR" dirty="0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A3E85CE-F208-47D7-8A34-5D66059EE08E}" type="datetimeFigureOut">
              <a:rPr lang="es-A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20/10/2017</a:t>
            </a:fld>
            <a:endParaRPr lang="es-A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A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E61D342-E1B3-4BF4-8D25-A179253683BF}" type="slidenum">
              <a:rPr lang="es-A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AR" dirty="0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stellmar@gmail.com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47 Rectángulo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5122" name="1 Imagen" descr="k@rine_ dreams _Beautiful_Face_1896_Aout_2011.png"/>
          <p:cNvPicPr>
            <a:picLocks noChangeAspect="1"/>
          </p:cNvPicPr>
          <p:nvPr/>
        </p:nvPicPr>
        <p:blipFill>
          <a:blip r:embed="rId3" cstate="print"/>
          <a:srcRect r="24100"/>
          <a:stretch>
            <a:fillRect/>
          </a:stretch>
        </p:blipFill>
        <p:spPr bwMode="auto">
          <a:xfrm>
            <a:off x="323528" y="333375"/>
            <a:ext cx="3816672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310"/>
            </a:avLst>
          </a:prstGeom>
          <a:solidFill>
            <a:srgbClr val="A34B5A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677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880"/>
            </a:avLst>
          </a:prstGeom>
          <a:solidFill>
            <a:srgbClr val="C27B86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pic>
        <p:nvPicPr>
          <p:cNvPr id="5132" name="11 Imagen" descr="silla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3284984"/>
            <a:ext cx="2676525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Picture 3" descr="D:\condetalles\Nice_Shoe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5229225"/>
            <a:ext cx="180022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4" name="AutoShape 14"/>
          <p:cNvSpPr>
            <a:spLocks noChangeArrowheads="1"/>
          </p:cNvSpPr>
          <p:nvPr/>
        </p:nvSpPr>
        <p:spPr bwMode="auto">
          <a:xfrm rot="-1519308">
            <a:off x="1452563" y="-8543925"/>
            <a:ext cx="4860925" cy="7881937"/>
          </a:xfrm>
          <a:custGeom>
            <a:avLst/>
            <a:gdLst>
              <a:gd name="T0" fmla="*/ 3773418 w 21600"/>
              <a:gd name="T1" fmla="*/ 3941008 h 21600"/>
              <a:gd name="T2" fmla="*/ 2431123 w 21600"/>
              <a:gd name="T3" fmla="*/ 7882017 h 21600"/>
              <a:gd name="T4" fmla="*/ 1088828 w 21600"/>
              <a:gd name="T5" fmla="*/ 3941008 h 21600"/>
              <a:gd name="T6" fmla="*/ 2431123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637 w 21600"/>
              <a:gd name="T13" fmla="*/ 6637 h 21600"/>
              <a:gd name="T14" fmla="*/ 14963 w 21600"/>
              <a:gd name="T15" fmla="*/ 1496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673" y="21600"/>
                </a:lnTo>
                <a:lnTo>
                  <a:pt x="11927" y="21600"/>
                </a:lnTo>
                <a:lnTo>
                  <a:pt x="2160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4211960" y="1412776"/>
            <a:ext cx="18277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Respiro tus palabras</a:t>
            </a:r>
          </a:p>
          <a:p>
            <a:r>
              <a:rPr lang="es-AR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oxigenas mis neuronas,</a:t>
            </a:r>
          </a:p>
          <a:p>
            <a:r>
              <a:rPr lang="es-AR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estimulas mis células</a:t>
            </a:r>
            <a:endParaRPr lang="es-AR" sz="1600" dirty="0">
              <a:solidFill>
                <a:schemeClr val="tx1">
                  <a:lumMod val="6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4211960" y="2132856"/>
            <a:ext cx="258917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aspiro cada letra de tu boca,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las atesoro en mi pecho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mueven los latidos de mi corazón.</a:t>
            </a:r>
            <a:endParaRPr lang="es-AR" sz="1600" dirty="0">
              <a:solidFill>
                <a:schemeClr val="tx1">
                  <a:lumMod val="6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4211960" y="2852936"/>
            <a:ext cx="225574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Escucho con mis manos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como si esculpiera tu palabra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acariciando su textura</a:t>
            </a:r>
            <a:r>
              <a:rPr lang="es-ES" dirty="0" smtClean="0">
                <a:solidFill>
                  <a:schemeClr val="tx1">
                    <a:lumMod val="65000"/>
                  </a:schemeClr>
                </a:solidFill>
              </a:rPr>
              <a:t>,</a:t>
            </a:r>
            <a:endParaRPr lang="es-AR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4211960" y="3645024"/>
            <a:ext cx="233269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palpando tus notas musicales,</a:t>
            </a:r>
          </a:p>
          <a:p>
            <a:r>
              <a:rPr lang="es-AR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moldeando tu partitura;</a:t>
            </a:r>
          </a:p>
          <a:p>
            <a:r>
              <a:rPr lang="es-AR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mi tacto percibe</a:t>
            </a:r>
          </a:p>
          <a:p>
            <a:r>
              <a:rPr lang="es-AR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tus sonidos sublimes.</a:t>
            </a:r>
            <a:endParaRPr lang="es-AR" sz="1600" dirty="0">
              <a:solidFill>
                <a:schemeClr val="tx1">
                  <a:lumMod val="6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211960" y="1412776"/>
            <a:ext cx="2262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Puedo oler tus pensamientos,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azahar, lavanda y menta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exquisitez creativa</a:t>
            </a:r>
            <a:endParaRPr lang="es-AR" sz="1600" dirty="0">
              <a:solidFill>
                <a:schemeClr val="tx1">
                  <a:lumMod val="6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4211960" y="2132856"/>
            <a:ext cx="212750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dentro de tus ricitos de oro,</a:t>
            </a:r>
          </a:p>
          <a:p>
            <a:r>
              <a:rPr lang="es-AR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fragancia envolvente,</a:t>
            </a:r>
          </a:p>
          <a:p>
            <a:r>
              <a:rPr lang="es-AR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aroma renovador,</a:t>
            </a:r>
          </a:p>
          <a:p>
            <a:r>
              <a:rPr lang="es-AR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estimulante prana de vida.</a:t>
            </a:r>
            <a:endParaRPr lang="es-AR" sz="1600" dirty="0">
              <a:solidFill>
                <a:schemeClr val="tx1">
                  <a:lumMod val="6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4211960" y="3140968"/>
            <a:ext cx="28456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Quiero caminar en tu mirada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bañarme en las olas de tu mar sereno,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alcanzar su cumbre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cuando se vuelve inquieto,</a:t>
            </a:r>
            <a:endParaRPr lang="es-AR" sz="1600" dirty="0">
              <a:solidFill>
                <a:schemeClr val="tx1">
                  <a:lumMod val="6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4211960" y="4149080"/>
            <a:ext cx="188064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quiero ser ángel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en tus ojos de cielo,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Poseidón en tus pupilas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de océano.</a:t>
            </a:r>
            <a:endParaRPr lang="es-AR" sz="1600" dirty="0">
              <a:solidFill>
                <a:schemeClr val="tx1">
                  <a:lumMod val="6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4211960" y="1412776"/>
            <a:ext cx="206659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Quiero degustar tu tacto,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tus caricias en mi paladar,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percibir el sabor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de la extensión de tu piel,</a:t>
            </a:r>
            <a:endParaRPr lang="es-AR" sz="1600" dirty="0">
              <a:solidFill>
                <a:schemeClr val="tx1">
                  <a:lumMod val="6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4211960" y="3356992"/>
            <a:ext cx="189507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Te veo con mis oídos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a ojos cerrados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agudizando mis latidos,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veo tu esencia sublime</a:t>
            </a:r>
            <a:endParaRPr lang="es-AR" sz="1600" dirty="0">
              <a:solidFill>
                <a:schemeClr val="tx1">
                  <a:lumMod val="6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4211960" y="4293096"/>
            <a:ext cx="258756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la angélicas formas de tu ternura,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veo tus pasos caminando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los senderos de mi alma,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hasta llegar al centro del amor.</a:t>
            </a:r>
            <a:endParaRPr lang="es-AR" sz="1600" dirty="0">
              <a:solidFill>
                <a:schemeClr val="tx1">
                  <a:lumMod val="6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4427984" y="476672"/>
            <a:ext cx="833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…………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7020272" y="548680"/>
            <a:ext cx="11512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………………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4572000" y="5301208"/>
            <a:ext cx="12266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Julio Valencia</a:t>
            </a:r>
            <a:endParaRPr lang="es-AR" sz="1600" dirty="0">
              <a:solidFill>
                <a:schemeClr val="tx1">
                  <a:lumMod val="6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4572000" y="3789040"/>
            <a:ext cx="825867" cy="584775"/>
          </a:xfrm>
          <a:prstGeom prst="rect">
            <a:avLst/>
          </a:prstGeom>
          <a:scene3d>
            <a:camera prst="obliqueTopRight"/>
            <a:lightRig rig="threePt" dir="t"/>
          </a:scene3d>
        </p:spPr>
        <p:txBody>
          <a:bodyPr wrap="none">
            <a:prstTxWarp prst="textCanUp">
              <a:avLst/>
            </a:prstTxWarp>
            <a:spAutoFit/>
            <a:sp3d extrusionH="57150">
              <a:bevelT w="38100" h="38100"/>
            </a:sp3d>
          </a:bodyPr>
          <a:lstStyle/>
          <a:p>
            <a:r>
              <a:rPr lang="es-ES" sz="3200" dirty="0" smtClean="0">
                <a:solidFill>
                  <a:srgbClr val="C27B86"/>
                </a:solidFill>
                <a:effectLst>
                  <a:outerShdw blurRad="50800" dist="76200" dir="5400000" algn="t" rotWithShape="0">
                    <a:schemeClr val="tx1">
                      <a:lumMod val="95000"/>
                      <a:alpha val="40000"/>
                    </a:schemeClr>
                  </a:outerShdw>
                </a:effectLst>
                <a:latin typeface="Monotype Corsiva" pitchFamily="66" charset="0"/>
              </a:rPr>
              <a:t>Mar</a:t>
            </a:r>
            <a:endParaRPr lang="es-AR" sz="3200" dirty="0">
              <a:solidFill>
                <a:srgbClr val="C27B86"/>
              </a:solidFill>
              <a:effectLst>
                <a:outerShdw blurRad="50800" dist="76200" dir="5400000" algn="t" rotWithShape="0">
                  <a:schemeClr val="tx1">
                    <a:lumMod val="95000"/>
                    <a:alpha val="40000"/>
                  </a:scheme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4211960" y="2348880"/>
            <a:ext cx="207300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tacto y paladar aliados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en el contacto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de sentidos compenetrados</a:t>
            </a:r>
          </a:p>
          <a:p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íntegramente fusionados.</a:t>
            </a:r>
            <a:endParaRPr lang="es-AR" sz="1600" dirty="0">
              <a:solidFill>
                <a:schemeClr val="tx1">
                  <a:lumMod val="6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8" name="37 Rectángulo"/>
          <p:cNvSpPr/>
          <p:nvPr/>
        </p:nvSpPr>
        <p:spPr>
          <a:xfrm>
            <a:off x="323528" y="1124744"/>
            <a:ext cx="8496944" cy="5400600"/>
          </a:xfrm>
          <a:prstGeom prst="rect">
            <a:avLst/>
          </a:prstGeom>
          <a:solidFill>
            <a:srgbClr val="C27B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  <p:sp>
        <p:nvSpPr>
          <p:cNvPr id="39" name="Vrije vorm 9"/>
          <p:cNvSpPr/>
          <p:nvPr/>
        </p:nvSpPr>
        <p:spPr>
          <a:xfrm>
            <a:off x="323528" y="332656"/>
            <a:ext cx="8496944" cy="4149080"/>
          </a:xfrm>
          <a:custGeom>
            <a:avLst/>
            <a:gdLst>
              <a:gd name="connsiteX0" fmla="*/ 0 w 9144000"/>
              <a:gd name="connsiteY0" fmla="*/ 0 h 1500198"/>
              <a:gd name="connsiteX1" fmla="*/ 9144000 w 9144000"/>
              <a:gd name="connsiteY1" fmla="*/ 0 h 1500198"/>
              <a:gd name="connsiteX2" fmla="*/ 9144000 w 9144000"/>
              <a:gd name="connsiteY2" fmla="*/ 1500198 h 1500198"/>
              <a:gd name="connsiteX3" fmla="*/ 0 w 9144000"/>
              <a:gd name="connsiteY3" fmla="*/ 1500198 h 1500198"/>
              <a:gd name="connsiteX4" fmla="*/ 0 w 9144000"/>
              <a:gd name="connsiteY4" fmla="*/ 0 h 1500198"/>
              <a:gd name="connsiteX0" fmla="*/ 0 w 9144000"/>
              <a:gd name="connsiteY0" fmla="*/ 0 h 1750231"/>
              <a:gd name="connsiteX1" fmla="*/ 9144000 w 9144000"/>
              <a:gd name="connsiteY1" fmla="*/ 0 h 1750231"/>
              <a:gd name="connsiteX2" fmla="*/ 9144000 w 9144000"/>
              <a:gd name="connsiteY2" fmla="*/ 1500198 h 1750231"/>
              <a:gd name="connsiteX3" fmla="*/ 0 w 9144000"/>
              <a:gd name="connsiteY3" fmla="*/ 1500198 h 1750231"/>
              <a:gd name="connsiteX4" fmla="*/ 0 w 9144000"/>
              <a:gd name="connsiteY4" fmla="*/ 0 h 1750231"/>
              <a:gd name="connsiteX0" fmla="*/ 0 w 9144000"/>
              <a:gd name="connsiteY0" fmla="*/ 0 h 1778104"/>
              <a:gd name="connsiteX1" fmla="*/ 9144000 w 9144000"/>
              <a:gd name="connsiteY1" fmla="*/ 0 h 1778104"/>
              <a:gd name="connsiteX2" fmla="*/ 9144000 w 9144000"/>
              <a:gd name="connsiteY2" fmla="*/ 1500198 h 1778104"/>
              <a:gd name="connsiteX3" fmla="*/ 5414682 w 9144000"/>
              <a:gd name="connsiteY3" fmla="*/ 1667435 h 1778104"/>
              <a:gd name="connsiteX4" fmla="*/ 0 w 9144000"/>
              <a:gd name="connsiteY4" fmla="*/ 1500198 h 1778104"/>
              <a:gd name="connsiteX5" fmla="*/ 0 w 9144000"/>
              <a:gd name="connsiteY5" fmla="*/ 0 h 1778104"/>
              <a:gd name="connsiteX0" fmla="*/ 0 w 9144000"/>
              <a:gd name="connsiteY0" fmla="*/ 0 h 3596237"/>
              <a:gd name="connsiteX1" fmla="*/ 9144000 w 9144000"/>
              <a:gd name="connsiteY1" fmla="*/ 0 h 3596237"/>
              <a:gd name="connsiteX2" fmla="*/ 9144000 w 9144000"/>
              <a:gd name="connsiteY2" fmla="*/ 1500198 h 3596237"/>
              <a:gd name="connsiteX3" fmla="*/ 7200600 w 9144000"/>
              <a:gd name="connsiteY3" fmla="*/ 3596237 h 3596237"/>
              <a:gd name="connsiteX4" fmla="*/ 0 w 9144000"/>
              <a:gd name="connsiteY4" fmla="*/ 1500198 h 3596237"/>
              <a:gd name="connsiteX5" fmla="*/ 0 w 9144000"/>
              <a:gd name="connsiteY5" fmla="*/ 0 h 3596237"/>
              <a:gd name="connsiteX0" fmla="*/ 0 w 9144000"/>
              <a:gd name="connsiteY0" fmla="*/ 0 h 6739485"/>
              <a:gd name="connsiteX1" fmla="*/ 9144000 w 9144000"/>
              <a:gd name="connsiteY1" fmla="*/ 0 h 6739485"/>
              <a:gd name="connsiteX2" fmla="*/ 9144000 w 9144000"/>
              <a:gd name="connsiteY2" fmla="*/ 1500198 h 6739485"/>
              <a:gd name="connsiteX3" fmla="*/ 6629064 w 9144000"/>
              <a:gd name="connsiteY3" fmla="*/ 6739485 h 6739485"/>
              <a:gd name="connsiteX4" fmla="*/ 0 w 9144000"/>
              <a:gd name="connsiteY4" fmla="*/ 1500198 h 6739485"/>
              <a:gd name="connsiteX5" fmla="*/ 0 w 9144000"/>
              <a:gd name="connsiteY5" fmla="*/ 0 h 6739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6739485">
                <a:moveTo>
                  <a:pt x="0" y="0"/>
                </a:moveTo>
                <a:lnTo>
                  <a:pt x="9144000" y="0"/>
                </a:lnTo>
                <a:lnTo>
                  <a:pt x="9144000" y="1500198"/>
                </a:lnTo>
                <a:cubicBezTo>
                  <a:pt x="8522447" y="1778104"/>
                  <a:pt x="8153064" y="6739485"/>
                  <a:pt x="6629064" y="6739485"/>
                </a:cubicBezTo>
                <a:cubicBezTo>
                  <a:pt x="5105064" y="6739485"/>
                  <a:pt x="902447" y="1778104"/>
                  <a:pt x="0" y="1500198"/>
                </a:cubicBezTo>
                <a:lnTo>
                  <a:pt x="0" y="0"/>
                </a:lnTo>
                <a:close/>
              </a:path>
            </a:pathLst>
          </a:custGeom>
          <a:solidFill>
            <a:srgbClr val="A34B5A"/>
          </a:solidFill>
          <a:ln w="76200">
            <a:solidFill>
              <a:srgbClr val="6F333D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dirty="0">
              <a:solidFill>
                <a:prstClr val="white"/>
              </a:solidFill>
            </a:endParaRPr>
          </a:p>
        </p:txBody>
      </p:sp>
      <p:sp>
        <p:nvSpPr>
          <p:cNvPr id="40" name="39 CuadroTexto"/>
          <p:cNvSpPr txBox="1"/>
          <p:nvPr/>
        </p:nvSpPr>
        <p:spPr>
          <a:xfrm>
            <a:off x="2987824" y="836712"/>
            <a:ext cx="3732112" cy="707886"/>
          </a:xfrm>
          <a:prstGeom prst="rect">
            <a:avLst/>
          </a:prstGeom>
          <a:noFill/>
        </p:spPr>
        <p:txBody>
          <a:bodyPr wrap="none" rtlCol="0">
            <a:prstTxWarp prst="textCanDown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4000" dirty="0" smtClean="0">
                <a:solidFill>
                  <a:srgbClr val="C27B86"/>
                </a:solidFill>
                <a:effectLst>
                  <a:outerShdw blurRad="63500" sx="102000" sy="102000" algn="ctr" rotWithShape="0">
                    <a:schemeClr val="tx1">
                      <a:alpha val="40000"/>
                    </a:schemeClr>
                  </a:outerShd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Presentaciones Mar</a:t>
            </a:r>
            <a:endParaRPr lang="es-AR" sz="4000" dirty="0">
              <a:solidFill>
                <a:srgbClr val="C27B86"/>
              </a:solidFill>
              <a:effectLst>
                <a:outerShdw blurRad="63500" sx="102000" sy="102000" algn="ctr" rotWithShape="0">
                  <a:schemeClr val="tx1">
                    <a:alpha val="40000"/>
                  </a:schemeClr>
                </a:outerShdw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41" name="40 CuadroTexto"/>
          <p:cNvSpPr txBox="1"/>
          <p:nvPr/>
        </p:nvSpPr>
        <p:spPr>
          <a:xfrm>
            <a:off x="3995936" y="2060848"/>
            <a:ext cx="376417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4000" dirty="0" smtClean="0">
                <a:solidFill>
                  <a:srgbClr val="C27B86"/>
                </a:solidFill>
                <a:effectLst>
                  <a:outerShdw blurRad="63500" dist="38100" sx="102000" sy="102000" algn="ctr" rotWithShape="0">
                    <a:schemeClr val="tx1">
                      <a:lumMod val="95000"/>
                      <a:alpha val="40000"/>
                    </a:schemeClr>
                  </a:outerShd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Difundiendo Poesía</a:t>
            </a:r>
            <a:endParaRPr lang="es-AR" sz="4000" dirty="0">
              <a:solidFill>
                <a:srgbClr val="C27B86"/>
              </a:solidFill>
              <a:effectLst>
                <a:outerShdw blurRad="63500" dist="38100" sx="102000" sy="102000" algn="ctr" rotWithShape="0">
                  <a:schemeClr val="tx1">
                    <a:lumMod val="95000"/>
                    <a:alpha val="40000"/>
                  </a:schemeClr>
                </a:outerShdw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42" name="41 CuadroTexto"/>
          <p:cNvSpPr txBox="1"/>
          <p:nvPr/>
        </p:nvSpPr>
        <p:spPr>
          <a:xfrm>
            <a:off x="683568" y="5517232"/>
            <a:ext cx="226857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400" dirty="0" smtClean="0">
                <a:solidFill>
                  <a:srgbClr val="C27B86"/>
                </a:solidFill>
                <a:effectLst>
                  <a:outerShdw blurRad="50800" dist="88900" dir="5400000" algn="t" rotWithShape="0">
                    <a:srgbClr val="C27B86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Avance automático</a:t>
            </a:r>
            <a:endParaRPr lang="es-AR" sz="2400" dirty="0">
              <a:solidFill>
                <a:srgbClr val="C27B86"/>
              </a:solidFill>
              <a:effectLst>
                <a:outerShdw blurRad="50800" dist="88900" dir="5400000" algn="t" rotWithShape="0">
                  <a:srgbClr val="C27B86">
                    <a:alpha val="40000"/>
                  </a:srgbClr>
                </a:outerShdw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43" name="42 CuadroTexto"/>
          <p:cNvSpPr txBox="1"/>
          <p:nvPr/>
        </p:nvSpPr>
        <p:spPr>
          <a:xfrm>
            <a:off x="6156176" y="5589240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400" dirty="0" smtClean="0">
                <a:solidFill>
                  <a:srgbClr val="C27B86"/>
                </a:solidFill>
                <a:effectLst>
                  <a:outerShdw blurRad="50800" dist="88900" dir="5400000" algn="t" rotWithShape="0">
                    <a:srgbClr val="C27B86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Sin fines de lucro</a:t>
            </a:r>
            <a:endParaRPr lang="es-AR" sz="2400" dirty="0">
              <a:solidFill>
                <a:srgbClr val="C27B86"/>
              </a:solidFill>
              <a:effectLst>
                <a:outerShdw blurRad="50800" dist="88900" dir="5400000" algn="t" rotWithShape="0">
                  <a:srgbClr val="C27B86">
                    <a:alpha val="40000"/>
                  </a:srgbClr>
                </a:outerShdw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44" name="43 CuadroTexto"/>
          <p:cNvSpPr txBox="1"/>
          <p:nvPr/>
        </p:nvSpPr>
        <p:spPr>
          <a:xfrm>
            <a:off x="2699792" y="1484784"/>
            <a:ext cx="4408579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AR" sz="4000" dirty="0" smtClean="0">
                <a:solidFill>
                  <a:srgbClr val="C27B86"/>
                </a:solidFill>
                <a:effectLst>
                  <a:outerShdw blurRad="50800" dist="63500" dir="5400000" algn="t" rotWithShape="0">
                    <a:schemeClr val="tx1">
                      <a:lumMod val="95000"/>
                      <a:alpha val="40000"/>
                    </a:schemeClr>
                  </a:outerShd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Tornado de Sensaciones</a:t>
            </a:r>
            <a:endParaRPr lang="es-AR" sz="4000" dirty="0">
              <a:solidFill>
                <a:srgbClr val="C27B86"/>
              </a:solidFill>
              <a:effectLst>
                <a:outerShdw blurRad="50800" dist="63500" dir="5400000" algn="t" rotWithShape="0">
                  <a:schemeClr val="tx1">
                    <a:lumMod val="95000"/>
                    <a:alpha val="40000"/>
                  </a:schemeClr>
                </a:outerShdw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45" name="44 CuadroTexto"/>
          <p:cNvSpPr txBox="1"/>
          <p:nvPr/>
        </p:nvSpPr>
        <p:spPr>
          <a:xfrm>
            <a:off x="4716016" y="2564904"/>
            <a:ext cx="2892138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AR" sz="4000" dirty="0" smtClean="0">
                <a:solidFill>
                  <a:srgbClr val="C27B86"/>
                </a:solidFill>
                <a:effectLst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Julio Valencia.</a:t>
            </a:r>
            <a:endParaRPr lang="es-AR" sz="4000" dirty="0">
              <a:solidFill>
                <a:srgbClr val="C27B86"/>
              </a:solidFill>
              <a:effectLst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  <p:pic>
        <p:nvPicPr>
          <p:cNvPr id="46" name="45 Imagen" descr="wordar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87824" y="4365104"/>
            <a:ext cx="2248412" cy="711362"/>
          </a:xfrm>
          <a:prstGeom prst="rect">
            <a:avLst/>
          </a:prstGeom>
        </p:spPr>
      </p:pic>
      <p:pic>
        <p:nvPicPr>
          <p:cNvPr id="47" name="46 Imagen" descr="Deco_texto_mc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948264" y="2996952"/>
            <a:ext cx="1892803" cy="1439030"/>
          </a:xfrm>
          <a:prstGeom prst="rect">
            <a:avLst/>
          </a:prstGeom>
        </p:spPr>
      </p:pic>
      <p:sp>
        <p:nvSpPr>
          <p:cNvPr id="49" name="48 CuadroTexto"/>
          <p:cNvSpPr txBox="1"/>
          <p:nvPr/>
        </p:nvSpPr>
        <p:spPr>
          <a:xfrm>
            <a:off x="6444208" y="-184666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C27B86"/>
                </a:solidFill>
              </a:rPr>
              <a:t>………….</a:t>
            </a:r>
            <a:endParaRPr lang="es-AR" dirty="0">
              <a:solidFill>
                <a:srgbClr val="C27B86"/>
              </a:solidFill>
            </a:endParaRPr>
          </a:p>
        </p:txBody>
      </p:sp>
    </p:spTree>
  </p:cSld>
  <p:clrMapOvr>
    <a:masterClrMapping/>
  </p:clrMapOvr>
  <p:transition spd="slow" advClick="0" advTm="157723">
    <p:sndAc>
      <p:stSnd>
        <p:snd r:embed="rId2" name="316cancionpraunnuevocomienzosoggfornewbeginn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0"/>
                            </p:stCondLst>
                            <p:childTnLst>
                              <p:par>
                                <p:cTn id="35" presetID="10" presetClass="exit" presetSubtype="0" fill="hold" grpId="2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8000"/>
                            </p:stCondLst>
                            <p:childTnLst>
                              <p:par>
                                <p:cTn id="66" presetID="16" presetClass="exit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3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7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4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10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1000"/>
                            </p:stCondLst>
                            <p:childTnLst>
                              <p:par>
                                <p:cTn id="90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8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30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900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97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7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9000"/>
                            </p:stCondLst>
                            <p:childTnLst>
                              <p:par>
                                <p:cTn id="12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16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190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26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33000"/>
                            </p:stCondLst>
                            <p:childTnLst>
                              <p:par>
                                <p:cTn id="1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38000"/>
                            </p:stCondLst>
                            <p:childTnLst>
                              <p:par>
                                <p:cTn id="15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48000"/>
                            </p:stCondLst>
                            <p:childTnLst>
                              <p:par>
                                <p:cTn id="159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52000"/>
                            </p:stCondLst>
                            <p:childTnLst>
                              <p:par>
                                <p:cTn id="17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57000"/>
                            </p:stCondLst>
                            <p:childTnLst>
                              <p:par>
                                <p:cTn id="180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1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8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3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4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5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1"/>
      <p:bldP spid="25" grpId="1"/>
      <p:bldP spid="26" grpId="0"/>
      <p:bldP spid="26" grpId="1"/>
      <p:bldP spid="28" grpId="0"/>
      <p:bldP spid="28" grpId="1"/>
      <p:bldP spid="29" grpId="0"/>
      <p:bldP spid="29" grpId="1"/>
      <p:bldP spid="31" grpId="0"/>
      <p:bldP spid="32" grpId="0"/>
      <p:bldP spid="32" grpId="1"/>
      <p:bldP spid="34" grpId="0"/>
      <p:bldP spid="34" grpId="1"/>
      <p:bldP spid="37" grpId="0" animBg="1"/>
      <p:bldP spid="40" grpId="0"/>
      <p:bldP spid="40" grpId="1"/>
      <p:bldP spid="40" grpId="2"/>
      <p:bldP spid="42" grpId="0"/>
      <p:bldP spid="4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Vrije vorm 9"/>
          <p:cNvSpPr/>
          <p:nvPr/>
        </p:nvSpPr>
        <p:spPr>
          <a:xfrm>
            <a:off x="251520" y="332656"/>
            <a:ext cx="8640960" cy="4149080"/>
          </a:xfrm>
          <a:custGeom>
            <a:avLst/>
            <a:gdLst>
              <a:gd name="connsiteX0" fmla="*/ 0 w 9144000"/>
              <a:gd name="connsiteY0" fmla="*/ 0 h 1500198"/>
              <a:gd name="connsiteX1" fmla="*/ 9144000 w 9144000"/>
              <a:gd name="connsiteY1" fmla="*/ 0 h 1500198"/>
              <a:gd name="connsiteX2" fmla="*/ 9144000 w 9144000"/>
              <a:gd name="connsiteY2" fmla="*/ 1500198 h 1500198"/>
              <a:gd name="connsiteX3" fmla="*/ 0 w 9144000"/>
              <a:gd name="connsiteY3" fmla="*/ 1500198 h 1500198"/>
              <a:gd name="connsiteX4" fmla="*/ 0 w 9144000"/>
              <a:gd name="connsiteY4" fmla="*/ 0 h 1500198"/>
              <a:gd name="connsiteX0" fmla="*/ 0 w 9144000"/>
              <a:gd name="connsiteY0" fmla="*/ 0 h 1750231"/>
              <a:gd name="connsiteX1" fmla="*/ 9144000 w 9144000"/>
              <a:gd name="connsiteY1" fmla="*/ 0 h 1750231"/>
              <a:gd name="connsiteX2" fmla="*/ 9144000 w 9144000"/>
              <a:gd name="connsiteY2" fmla="*/ 1500198 h 1750231"/>
              <a:gd name="connsiteX3" fmla="*/ 0 w 9144000"/>
              <a:gd name="connsiteY3" fmla="*/ 1500198 h 1750231"/>
              <a:gd name="connsiteX4" fmla="*/ 0 w 9144000"/>
              <a:gd name="connsiteY4" fmla="*/ 0 h 1750231"/>
              <a:gd name="connsiteX0" fmla="*/ 0 w 9144000"/>
              <a:gd name="connsiteY0" fmla="*/ 0 h 1778104"/>
              <a:gd name="connsiteX1" fmla="*/ 9144000 w 9144000"/>
              <a:gd name="connsiteY1" fmla="*/ 0 h 1778104"/>
              <a:gd name="connsiteX2" fmla="*/ 9144000 w 9144000"/>
              <a:gd name="connsiteY2" fmla="*/ 1500198 h 1778104"/>
              <a:gd name="connsiteX3" fmla="*/ 5414682 w 9144000"/>
              <a:gd name="connsiteY3" fmla="*/ 1667435 h 1778104"/>
              <a:gd name="connsiteX4" fmla="*/ 0 w 9144000"/>
              <a:gd name="connsiteY4" fmla="*/ 1500198 h 1778104"/>
              <a:gd name="connsiteX5" fmla="*/ 0 w 9144000"/>
              <a:gd name="connsiteY5" fmla="*/ 0 h 1778104"/>
              <a:gd name="connsiteX0" fmla="*/ 0 w 9144000"/>
              <a:gd name="connsiteY0" fmla="*/ 0 h 3596237"/>
              <a:gd name="connsiteX1" fmla="*/ 9144000 w 9144000"/>
              <a:gd name="connsiteY1" fmla="*/ 0 h 3596237"/>
              <a:gd name="connsiteX2" fmla="*/ 9144000 w 9144000"/>
              <a:gd name="connsiteY2" fmla="*/ 1500198 h 3596237"/>
              <a:gd name="connsiteX3" fmla="*/ 7200600 w 9144000"/>
              <a:gd name="connsiteY3" fmla="*/ 3596237 h 3596237"/>
              <a:gd name="connsiteX4" fmla="*/ 0 w 9144000"/>
              <a:gd name="connsiteY4" fmla="*/ 1500198 h 3596237"/>
              <a:gd name="connsiteX5" fmla="*/ 0 w 9144000"/>
              <a:gd name="connsiteY5" fmla="*/ 0 h 3596237"/>
              <a:gd name="connsiteX0" fmla="*/ 0 w 9144000"/>
              <a:gd name="connsiteY0" fmla="*/ 0 h 6739485"/>
              <a:gd name="connsiteX1" fmla="*/ 9144000 w 9144000"/>
              <a:gd name="connsiteY1" fmla="*/ 0 h 6739485"/>
              <a:gd name="connsiteX2" fmla="*/ 9144000 w 9144000"/>
              <a:gd name="connsiteY2" fmla="*/ 1500198 h 6739485"/>
              <a:gd name="connsiteX3" fmla="*/ 6629064 w 9144000"/>
              <a:gd name="connsiteY3" fmla="*/ 6739485 h 6739485"/>
              <a:gd name="connsiteX4" fmla="*/ 0 w 9144000"/>
              <a:gd name="connsiteY4" fmla="*/ 1500198 h 6739485"/>
              <a:gd name="connsiteX5" fmla="*/ 0 w 9144000"/>
              <a:gd name="connsiteY5" fmla="*/ 0 h 6739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6739485">
                <a:moveTo>
                  <a:pt x="0" y="0"/>
                </a:moveTo>
                <a:lnTo>
                  <a:pt x="9144000" y="0"/>
                </a:lnTo>
                <a:lnTo>
                  <a:pt x="9144000" y="1500198"/>
                </a:lnTo>
                <a:cubicBezTo>
                  <a:pt x="8522447" y="1778104"/>
                  <a:pt x="8153064" y="6739485"/>
                  <a:pt x="6629064" y="6739485"/>
                </a:cubicBezTo>
                <a:cubicBezTo>
                  <a:pt x="5105064" y="6739485"/>
                  <a:pt x="902447" y="1778104"/>
                  <a:pt x="0" y="1500198"/>
                </a:cubicBezTo>
                <a:lnTo>
                  <a:pt x="0" y="0"/>
                </a:lnTo>
                <a:close/>
              </a:path>
            </a:pathLst>
          </a:custGeom>
          <a:solidFill>
            <a:srgbClr val="A34B5A"/>
          </a:solidFill>
          <a:ln w="76200">
            <a:solidFill>
              <a:srgbClr val="6F333D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dirty="0">
              <a:solidFill>
                <a:schemeClr val="bg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310"/>
            </a:avLst>
          </a:prstGeom>
          <a:solidFill>
            <a:srgbClr val="A34B5A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677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880"/>
            </a:avLst>
          </a:prstGeom>
          <a:solidFill>
            <a:srgbClr val="C27B86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 dirty="0">
              <a:solidFill>
                <a:prstClr val="white"/>
              </a:solidFill>
            </a:endParaRPr>
          </a:p>
        </p:txBody>
      </p:sp>
      <p:sp>
        <p:nvSpPr>
          <p:cNvPr id="5134" name="AutoShape 14"/>
          <p:cNvSpPr>
            <a:spLocks noChangeArrowheads="1"/>
          </p:cNvSpPr>
          <p:nvPr/>
        </p:nvSpPr>
        <p:spPr bwMode="auto">
          <a:xfrm rot="-1519308">
            <a:off x="1452563" y="-8543925"/>
            <a:ext cx="4860925" cy="7881937"/>
          </a:xfrm>
          <a:custGeom>
            <a:avLst/>
            <a:gdLst>
              <a:gd name="T0" fmla="*/ 3773418 w 21600"/>
              <a:gd name="T1" fmla="*/ 3941008 h 21600"/>
              <a:gd name="T2" fmla="*/ 2431123 w 21600"/>
              <a:gd name="T3" fmla="*/ 7882017 h 21600"/>
              <a:gd name="T4" fmla="*/ 1088828 w 21600"/>
              <a:gd name="T5" fmla="*/ 3941008 h 21600"/>
              <a:gd name="T6" fmla="*/ 2431123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637 w 21600"/>
              <a:gd name="T13" fmla="*/ 6637 h 21600"/>
              <a:gd name="T14" fmla="*/ 14963 w 21600"/>
              <a:gd name="T15" fmla="*/ 1496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673" y="21600"/>
                </a:lnTo>
                <a:lnTo>
                  <a:pt x="11927" y="21600"/>
                </a:lnTo>
                <a:lnTo>
                  <a:pt x="2160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5220072" y="3212976"/>
            <a:ext cx="1630575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400" dirty="0" err="1" smtClean="0">
                <a:solidFill>
                  <a:srgbClr val="C27B86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Tube-K@rine</a:t>
            </a:r>
            <a:endParaRPr lang="es-AR" sz="2400" dirty="0">
              <a:solidFill>
                <a:srgbClr val="C27B86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5" name="34 Imagen" descr="coeurs_sa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3501008"/>
            <a:ext cx="2089406" cy="1704217"/>
          </a:xfrm>
          <a:prstGeom prst="rect">
            <a:avLst/>
          </a:prstGeom>
        </p:spPr>
      </p:pic>
      <p:sp>
        <p:nvSpPr>
          <p:cNvPr id="36" name="35 CuadroTexto"/>
          <p:cNvSpPr txBox="1"/>
          <p:nvPr/>
        </p:nvSpPr>
        <p:spPr>
          <a:xfrm>
            <a:off x="899592" y="1124744"/>
            <a:ext cx="7992888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000" dirty="0" smtClean="0">
                <a:solidFill>
                  <a:srgbClr val="C27B86"/>
                </a:solidFill>
                <a:latin typeface="Monotype Corsiva" pitchFamily="66" charset="0"/>
              </a:rPr>
              <a:t>Julio Valencia Nació en El Salvador, ahora radica en los Estados Unidos de América, </a:t>
            </a:r>
            <a:endParaRPr lang="es-AR" sz="2000" dirty="0">
              <a:solidFill>
                <a:srgbClr val="C27B86"/>
              </a:solidFill>
              <a:latin typeface="Monotype Corsiva" pitchFamily="66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4932040" y="1988840"/>
            <a:ext cx="825867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3200" dirty="0" smtClean="0">
                <a:solidFill>
                  <a:srgbClr val="C27B86"/>
                </a:solidFill>
                <a:effectLst>
                  <a:outerShdw blurRad="50800" dist="76200" dir="5400000" algn="t" rotWithShape="0">
                    <a:schemeClr val="tx1">
                      <a:lumMod val="95000"/>
                      <a:alpha val="40000"/>
                    </a:schemeClr>
                  </a:outerShdw>
                </a:effectLst>
                <a:latin typeface="Monotype Corsiva" pitchFamily="66" charset="0"/>
              </a:rPr>
              <a:t>Mar</a:t>
            </a:r>
            <a:endParaRPr lang="es-AR" sz="3200" dirty="0">
              <a:solidFill>
                <a:srgbClr val="C27B86"/>
              </a:solidFill>
              <a:effectLst>
                <a:outerShdw blurRad="50800" dist="76200" dir="5400000" algn="t" rotWithShape="0">
                  <a:schemeClr val="tx1">
                    <a:lumMod val="95000"/>
                    <a:alpha val="40000"/>
                  </a:scheme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4067944" y="620688"/>
            <a:ext cx="125707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3600" dirty="0" smtClean="0">
                <a:solidFill>
                  <a:srgbClr val="C27B86"/>
                </a:solidFill>
                <a:latin typeface="Monotype Corsiva" pitchFamily="66" charset="0"/>
              </a:rPr>
              <a:t>Poema</a:t>
            </a:r>
            <a:endParaRPr lang="es-AR" sz="3600" dirty="0">
              <a:solidFill>
                <a:srgbClr val="C27B86"/>
              </a:solidFill>
              <a:latin typeface="Monotype Corsiva" pitchFamily="66" charset="0"/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3779912" y="2564904"/>
            <a:ext cx="3748142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3200" dirty="0" smtClean="0">
                <a:solidFill>
                  <a:srgbClr val="C27B86"/>
                </a:solidFill>
                <a:effectLst>
                  <a:outerShdw blurRad="50800" dist="76200" dir="5400000" algn="t" rotWithShape="0">
                    <a:schemeClr val="tx1">
                      <a:lumMod val="95000"/>
                      <a:alpha val="40000"/>
                    </a:schemeClr>
                  </a:outerShdw>
                </a:effectLst>
                <a:latin typeface="Monotype Corsiva" pitchFamily="66" charset="0"/>
              </a:rPr>
              <a:t>Buenos Aires -Argentina</a:t>
            </a:r>
            <a:endParaRPr lang="es-AR" sz="3200" dirty="0">
              <a:solidFill>
                <a:srgbClr val="C27B86"/>
              </a:solidFill>
              <a:effectLst>
                <a:outerShdw blurRad="50800" dist="76200" dir="5400000" algn="t" rotWithShape="0">
                  <a:schemeClr val="tx1">
                    <a:lumMod val="95000"/>
                    <a:alpha val="40000"/>
                  </a:scheme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0" name="39 CuadroTexto">
            <a:hlinkClick r:id="rId3"/>
          </p:cNvPr>
          <p:cNvSpPr txBox="1"/>
          <p:nvPr/>
        </p:nvSpPr>
        <p:spPr>
          <a:xfrm>
            <a:off x="4427984" y="5733256"/>
            <a:ext cx="1973617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000" dirty="0" smtClean="0">
                <a:solidFill>
                  <a:srgbClr val="C27B86"/>
                </a:solidFill>
                <a:latin typeface="Monotype Corsiva" pitchFamily="66" charset="0"/>
              </a:rPr>
              <a:t>stellmar@gmail.com</a:t>
            </a:r>
            <a:endParaRPr lang="es-AR" sz="2000" dirty="0">
              <a:solidFill>
                <a:srgbClr val="C27B86"/>
              </a:solidFill>
              <a:latin typeface="Monotype Corsiva" pitchFamily="66" charset="0"/>
            </a:endParaRPr>
          </a:p>
        </p:txBody>
      </p:sp>
      <p:sp>
        <p:nvSpPr>
          <p:cNvPr id="41" name="40 Marcador de fecha"/>
          <p:cNvSpPr>
            <a:spLocks noGrp="1"/>
          </p:cNvSpPr>
          <p:nvPr>
            <p:ph type="dt" sz="half" idx="10"/>
          </p:nvPr>
        </p:nvSpPr>
        <p:spPr>
          <a:xfrm>
            <a:off x="5796136" y="3861048"/>
            <a:ext cx="2133600" cy="365125"/>
          </a:xfrm>
        </p:spPr>
        <p:txBody>
          <a:bodyPr/>
          <a:lstStyle/>
          <a:p>
            <a:pPr>
              <a:defRPr/>
            </a:pPr>
            <a:fld id="{CA8FA637-8E6D-4BA1-B9E1-5D9BDA6B07B6}" type="datetime1">
              <a:rPr lang="es-AR" sz="1800" smtClean="0">
                <a:solidFill>
                  <a:srgbClr val="C27B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pPr>
                <a:defRPr/>
              </a:pPr>
              <a:t>20/10/2017</a:t>
            </a:fld>
            <a:endParaRPr lang="es-AR" sz="1800" dirty="0">
              <a:solidFill>
                <a:srgbClr val="C27B8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6" grpId="0"/>
      <p:bldP spid="37" grpId="0"/>
      <p:bldP spid="38" grpId="0"/>
      <p:bldP spid="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263</Words>
  <Application>Microsoft Office PowerPoint</Application>
  <PresentationFormat>Presentación en pantalla (4:3)</PresentationFormat>
  <Paragraphs>64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2_Tema de Office</vt:lpstr>
      <vt:lpstr>Diseño predeterminado</vt:lpstr>
      <vt:lpstr>Diapositiva 1</vt:lpstr>
      <vt:lpstr>Diapositiva 2</vt:lpstr>
      <vt:lpstr>Diapositiva 3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Tornadodesentimientos</dc:title>
  <dc:subject>Julio Valencia</dc:subject>
  <dc:creator>Mar</dc:creator>
  <cp:keywords>poema</cp:keywords>
  <cp:lastModifiedBy>Mar</cp:lastModifiedBy>
  <cp:revision>42</cp:revision>
  <dcterms:created xsi:type="dcterms:W3CDTF">2017-10-11T17:00:40Z</dcterms:created>
  <dcterms:modified xsi:type="dcterms:W3CDTF">2017-10-20T13:58:02Z</dcterms:modified>
</cp:coreProperties>
</file>