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Yrb7MChvwiu2wfalzdT1Q==" hashData="OFiCIkgWkQ+0KXtbWR+bHf2xD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1FF19-6C80-4526-BE02-F045CB436720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4527B-6F27-4A40-93B3-E4C7231C6B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792B0-EB0A-428A-A9BF-2E0F0F21D205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95483-8DAF-4E5A-8564-4379B5DCA8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3018A-2AC4-4966-AA6A-7E3B61508571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7010F-B1EB-4E45-9D06-DEE71DA246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9EC6-574F-4137-AC3B-81C51A0AE13D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C9980-52F7-449C-AC12-D65AE286B8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C39E-A38A-4B8B-B4FC-7868BDDCF8DF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BE59D-8E04-4888-8AE4-7D9619AA253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F13B0-6E0A-49EF-881F-7938503B6382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127B7-2644-4B45-90C9-C11CED4B35B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F601E-BB6E-4EEA-BAA0-D60630EABBB9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8DBB6-BB22-41BC-A42A-6DDACCA88A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E3D2-11C3-4A18-A130-41B5818510AC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BF7C0-D9AE-4843-A2D5-4636DCBF26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3FF1E-B96B-404C-97B3-E11E493B27C4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FD3AB-F748-43AB-BBDB-1197A5B2399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14A6E-8A68-4090-9CE4-6C5DE040B1F3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BB95E-D48A-48AA-8A85-34F7CA55FA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3E4B4-0DC3-4C86-B458-44B499FA5C30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5F15A-618D-4D90-9061-F85CCDBB02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3AFCC1B-46BF-4C98-8DFF-18222A1B5842}" type="datetimeFigureOut">
              <a:rPr lang="es-ES"/>
              <a:pPr>
                <a:defRPr/>
              </a:pPr>
              <a:t>25/08/2016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E879D0-C3BD-4EA8-B86B-63880F8900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hyperlink" Target="mailto:stellmar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4 Imagen" descr="1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72 Imagen" descr="Abstract_1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0"/>
            <a:ext cx="4787900" cy="616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95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4573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8" name="8 Imagen" descr="671c54f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4813"/>
            <a:ext cx="3857625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14 Imagen" descr="f0dc30e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38" y="571500"/>
            <a:ext cx="18288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D:\Marzo2014\bcd61de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2275" y="5229225"/>
            <a:ext cx="1039813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4" descr="D:\Marzo2014\7cd4e26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713" y="5949950"/>
            <a:ext cx="7207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5" descr="D:\Marzo2014\bcd61de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313" y="5300663"/>
            <a:ext cx="1039812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3" descr="D:\Marzo2014\231be395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2697208">
            <a:off x="1368425" y="6021388"/>
            <a:ext cx="647700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5" descr="D:\Marzo2014\bcd61de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5300663"/>
            <a:ext cx="1039813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53 Imagen" descr="Imagen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107950" y="2997200"/>
            <a:ext cx="28082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9" descr="D:\AGOSTO2016\944 - woman - LB TUBES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713" y="3573463"/>
            <a:ext cx="324008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8" descr="D:\AGOSTO2016\65_animabelle_tubes_animaux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4213" y="5373688"/>
            <a:ext cx="2808287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4211960" y="2420888"/>
            <a:ext cx="424507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perdidos daba yo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5220072" y="3501008"/>
            <a:ext cx="299793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Candela Martí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5220072" y="4725144"/>
            <a:ext cx="248657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endParaRPr lang="es-ES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sz="1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Poeta española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Barcelona</a:t>
            </a:r>
          </a:p>
          <a:p>
            <a:pPr>
              <a:defRPr/>
            </a:pPr>
            <a:endParaRPr lang="es-ES" dirty="0"/>
          </a:p>
        </p:txBody>
      </p:sp>
      <p:sp>
        <p:nvSpPr>
          <p:cNvPr id="29" name="28 Proceso predefinido"/>
          <p:cNvSpPr/>
          <p:nvPr/>
        </p:nvSpPr>
        <p:spPr>
          <a:xfrm>
            <a:off x="0" y="0"/>
            <a:ext cx="9144000" cy="6858000"/>
          </a:xfrm>
          <a:prstGeom prst="flowChartPredefinedProcess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0" name="29 Flecha arriba"/>
          <p:cNvSpPr/>
          <p:nvPr/>
        </p:nvSpPr>
        <p:spPr>
          <a:xfrm>
            <a:off x="8100392" y="285728"/>
            <a:ext cx="1043608" cy="6572272"/>
          </a:xfrm>
          <a:prstGeom prst="upArrow">
            <a:avLst/>
          </a:prstGeom>
          <a:solidFill>
            <a:schemeClr val="tx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292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1" name="30 Flecha abajo"/>
          <p:cNvSpPr/>
          <p:nvPr/>
        </p:nvSpPr>
        <p:spPr>
          <a:xfrm>
            <a:off x="0" y="0"/>
            <a:ext cx="1043608" cy="6643710"/>
          </a:xfrm>
          <a:prstGeom prst="downArrow">
            <a:avLst/>
          </a:prstGeom>
          <a:solidFill>
            <a:schemeClr val="tx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2667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2" name="31 CuadroTexto"/>
          <p:cNvSpPr txBox="1"/>
          <p:nvPr/>
        </p:nvSpPr>
        <p:spPr>
          <a:xfrm>
            <a:off x="2339752" y="1628800"/>
            <a:ext cx="454964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Presentaciones Mar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3275856" y="2780928"/>
            <a:ext cx="446628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Difundiendo Poesía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1115616" y="5301208"/>
            <a:ext cx="2685351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Avance Automático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652120" y="5301208"/>
            <a:ext cx="2282997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fines de lucro</a:t>
            </a:r>
          </a:p>
        </p:txBody>
      </p:sp>
      <p:pic>
        <p:nvPicPr>
          <p:cNvPr id="36" name="Picture 12" descr="D:\mayo2015\masktutorialnylon_camerontags pour motif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76600" y="5381625"/>
            <a:ext cx="2381250" cy="1476375"/>
          </a:xfrm>
          <a:prstGeom prst="rect">
            <a:avLst/>
          </a:prstGeom>
          <a:noFill/>
          <a:effectLst>
            <a:outerShdw blurRad="50800" dist="1143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30000">
    <p:fade/>
    <p:sndAc>
      <p:stSnd>
        <p:snd r:embed="rId2" name="Secret Garden - The Ultimate Secret Garden CD2 - 07 - Song from a Secret Gard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7" presetClass="exit" presetSubtype="1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1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1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0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9" grpId="0" animBg="1"/>
      <p:bldP spid="30" grpId="0" animBg="1"/>
      <p:bldP spid="31" grpId="0" animBg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1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72 Imagen" descr="Abstract_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0"/>
            <a:ext cx="4787900" cy="616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95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4573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2" name="8 Imagen" descr="671c54f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813"/>
            <a:ext cx="3857625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14 Imagen" descr="f0dc30e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38" y="571500"/>
            <a:ext cx="18288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19 CuadroTexto"/>
          <p:cNvSpPr txBox="1">
            <a:spLocks noChangeArrowheads="1"/>
          </p:cNvSpPr>
          <p:nvPr/>
        </p:nvSpPr>
        <p:spPr bwMode="auto">
          <a:xfrm>
            <a:off x="4214813" y="27146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085" name="Picture 5" descr="D:\Marzo2014\bcd61de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2275" y="5229225"/>
            <a:ext cx="1039813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4" descr="D:\Marzo2014\7cd4e26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713" y="5949950"/>
            <a:ext cx="7207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5" descr="D:\Marzo2014\bcd61de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5300663"/>
            <a:ext cx="1039812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3" descr="D:\Marzo2014\231be39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2697208">
            <a:off x="1368425" y="6021388"/>
            <a:ext cx="647700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D:\Marzo2014\bcd61de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5300663"/>
            <a:ext cx="1039813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53 Imagen" descr="Imagen1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07950" y="2997200"/>
            <a:ext cx="28082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9" descr="D:\AGOSTO2016\944 - woman - LB TUBE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713" y="3573463"/>
            <a:ext cx="324008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8" descr="D:\AGOSTO2016\65_animabelle_tubes_animaux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4213" y="5373688"/>
            <a:ext cx="2808287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6515472" y="692150"/>
            <a:ext cx="1722438" cy="9540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perdidos daba yo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tus caricias y tus besos,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tú los acuñabas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las aguas de tu mar.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515472" y="1628775"/>
            <a:ext cx="1754188" cy="9540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perdidos yo los daba,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no saber que existían,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todos los guardabas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desoyendo el qué dirán.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6480547" y="2492375"/>
            <a:ext cx="1709738" cy="9540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volvieron a mi arena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una noche de verano,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la luna encendía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farolillos de cristal.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6444035" y="3429000"/>
            <a:ext cx="1792287" cy="9540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¡Ay! de tu limpia mirada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acelerando mi sangre,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al tocarme se avivaba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desvelando tu verdad.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372597" y="4292600"/>
            <a:ext cx="1979613" cy="9540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Qué felicidad mi nombre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entre tus labios callados;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ya por siempre así los quiero,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custodiando mi zaguán.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6588497" y="5229225"/>
            <a:ext cx="1649413" cy="9540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perdidos daba yo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tus caricias y tus besos,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todos retornaron</a:t>
            </a:r>
          </a:p>
          <a:p>
            <a:pPr algn="ctr"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calor de mi lagar.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6875835" y="6092825"/>
            <a:ext cx="1116012" cy="3079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Candela Martí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5436096" y="3284984"/>
            <a:ext cx="104387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Mar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4499992" y="5085184"/>
            <a:ext cx="2619628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Tubes :LB-Animabelle </a:t>
            </a:r>
          </a:p>
        </p:txBody>
      </p:sp>
      <p:sp>
        <p:nvSpPr>
          <p:cNvPr id="26" name="25 CuadroTexto">
            <a:hlinkClick r:id="rId12"/>
          </p:cNvPr>
          <p:cNvSpPr txBox="1"/>
          <p:nvPr/>
        </p:nvSpPr>
        <p:spPr>
          <a:xfrm>
            <a:off x="5292080" y="6021288"/>
            <a:ext cx="210826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u="sng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stellmar@gmail.com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4572000" y="5589240"/>
            <a:ext cx="2710999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Música : Secret Garden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9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9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9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9000"/>
                            </p:stCondLst>
                            <p:childTnLst>
                              <p:par>
                                <p:cTn id="7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1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F3F3F"/>
      </a:hlink>
      <a:folHlink>
        <a:srgbClr val="3F3F3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168</Words>
  <Application>Microsoft Office PowerPoint</Application>
  <PresentationFormat>Presentación en pantalla (4:3)</PresentationFormat>
  <Paragraphs>40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Porperdidodabayo</dc:title>
  <dc:subject>Candela Martì</dc:subject>
  <dc:creator>Mar</dc:creator>
  <cp:keywords>Poema</cp:keywords>
  <cp:lastModifiedBy>Mar</cp:lastModifiedBy>
  <cp:revision>22</cp:revision>
  <dcterms:created xsi:type="dcterms:W3CDTF">2016-08-23T19:14:32Z</dcterms:created>
  <dcterms:modified xsi:type="dcterms:W3CDTF">2016-08-25T21:34:35Z</dcterms:modified>
</cp:coreProperties>
</file>